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av" ContentType="audio/wav"/>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Override1.xml" ContentType="application/vnd.openxmlformats-officedocument.themeOverride+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Override2.xml" ContentType="application/vnd.openxmlformats-officedocument.themeOverrid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54" r:id="rId1"/>
    <p:sldMasterId id="2147486307" r:id="rId2"/>
    <p:sldMasterId id="2147486317" r:id="rId3"/>
  </p:sldMasterIdLst>
  <p:notesMasterIdLst>
    <p:notesMasterId r:id="rId19"/>
  </p:notesMasterIdLst>
  <p:handoutMasterIdLst>
    <p:handoutMasterId r:id="rId20"/>
  </p:handoutMasterIdLst>
  <p:sldIdLst>
    <p:sldId id="367" r:id="rId4"/>
    <p:sldId id="405" r:id="rId5"/>
    <p:sldId id="413" r:id="rId6"/>
    <p:sldId id="414" r:id="rId7"/>
    <p:sldId id="415" r:id="rId8"/>
    <p:sldId id="416" r:id="rId9"/>
    <p:sldId id="417" r:id="rId10"/>
    <p:sldId id="418" r:id="rId11"/>
    <p:sldId id="419" r:id="rId12"/>
    <p:sldId id="420" r:id="rId13"/>
    <p:sldId id="421" r:id="rId14"/>
    <p:sldId id="422" r:id="rId15"/>
    <p:sldId id="423" r:id="rId16"/>
    <p:sldId id="424" r:id="rId17"/>
    <p:sldId id="412" r:id="rId18"/>
  </p:sldIdLst>
  <p:sldSz cx="10693400" cy="7561263"/>
  <p:notesSz cx="6923088" cy="10055225"/>
  <p:custShowLst>
    <p:custShow name="EA Principals" id="0">
      <p:sldLst/>
    </p:custShow>
    <p:custShow name="Advocate" id="1">
      <p:sldLst>
        <p:sld r:id="rId4"/>
        <p:sld r:id="rId5"/>
        <p:sld r:id="rId18"/>
      </p:sldLst>
    </p:custShow>
    <p:custShow name="Practitioner" id="2">
      <p:sldLst>
        <p:sld r:id="rId18"/>
      </p:sldLst>
    </p:custShow>
    <p:custShow name="Professional" id="3">
      <p:sldLst>
        <p:sld r:id="rId4"/>
        <p:sld r:id="rId5"/>
        <p:sld r:id="rId7"/>
        <p:sld r:id="rId14"/>
        <p:sld r:id="rId18"/>
      </p:sldLst>
    </p:custShow>
    <p:custShow name="Maturity" id="4">
      <p:sldLst>
        <p:sld r:id="rId4"/>
        <p:sld r:id="rId5"/>
        <p:sld r:id="rId7"/>
        <p:sld r:id="rId14"/>
      </p:sldLst>
    </p:custShow>
    <p:custShow name="Vision" id="5">
      <p:sldLst/>
    </p:custShow>
    <p:custShow name="Risks" id="6">
      <p:sldLst/>
    </p:custShow>
    <p:custShow name="Communication" id="7">
      <p:sldLst/>
    </p:custShow>
    <p:custShow name="Relationships" id="8">
      <p:sldLst/>
    </p:custShow>
    <p:custShow name="Metamodel" id="9">
      <p:sldLst/>
    </p:custShow>
    <p:custShow name="Tool Rationale" id="10">
      <p:sldLst>
        <p:sld r:id="rId4"/>
      </p:sldLst>
    </p:custShow>
    <p:custShow name="Tool Requirements" id="11">
      <p:sldLst/>
    </p:custShow>
    <p:custShow name="Tool Vendors" id="12">
      <p:sldLst/>
    </p:custShow>
    <p:custShow name="Principles" id="13">
      <p:sldLst/>
    </p:custShow>
    <p:custShow name="Waiver" id="14">
      <p:sldLst/>
    </p:custShow>
    <p:custShow name="Prepare" id="15">
      <p:sldLst>
        <p:sld r:id="rId4"/>
      </p:sldLst>
    </p:custShow>
    <p:custShow name="Implement" id="16">
      <p:sldLst>
        <p:sld r:id="rId4"/>
      </p:sldLst>
    </p:custShow>
    <p:custShow name="Operate" id="17">
      <p:sldLst/>
    </p:custShow>
  </p:custShowLst>
  <p:custDataLst>
    <p:tags r:id="rId21"/>
  </p:custDataLst>
  <p:defaultTextStyle>
    <a:defPPr>
      <a:defRPr lang="en-US"/>
    </a:defPPr>
    <a:lvl1pPr algn="ctr" rtl="0" eaLnBrk="0" fontAlgn="base" hangingPunct="0">
      <a:spcBef>
        <a:spcPct val="0"/>
      </a:spcBef>
      <a:spcAft>
        <a:spcPct val="0"/>
      </a:spcAft>
      <a:defRPr sz="2300" b="1" kern="1200">
        <a:solidFill>
          <a:schemeClr val="tx1"/>
        </a:solidFill>
        <a:latin typeface="Times New Roman" pitchFamily="18" charset="0"/>
        <a:ea typeface="+mn-ea"/>
        <a:cs typeface="+mn-cs"/>
      </a:defRPr>
    </a:lvl1pPr>
    <a:lvl2pPr marL="520700" indent="-63500" algn="ctr" rtl="0" eaLnBrk="0" fontAlgn="base" hangingPunct="0">
      <a:spcBef>
        <a:spcPct val="0"/>
      </a:spcBef>
      <a:spcAft>
        <a:spcPct val="0"/>
      </a:spcAft>
      <a:defRPr sz="2300" b="1" kern="1200">
        <a:solidFill>
          <a:schemeClr val="tx1"/>
        </a:solidFill>
        <a:latin typeface="Times New Roman" pitchFamily="18" charset="0"/>
        <a:ea typeface="+mn-ea"/>
        <a:cs typeface="+mn-cs"/>
      </a:defRPr>
    </a:lvl2pPr>
    <a:lvl3pPr marL="1042988" indent="-128588" algn="ctr" rtl="0" eaLnBrk="0" fontAlgn="base" hangingPunct="0">
      <a:spcBef>
        <a:spcPct val="0"/>
      </a:spcBef>
      <a:spcAft>
        <a:spcPct val="0"/>
      </a:spcAft>
      <a:defRPr sz="2300" b="1" kern="1200">
        <a:solidFill>
          <a:schemeClr val="tx1"/>
        </a:solidFill>
        <a:latin typeface="Times New Roman" pitchFamily="18" charset="0"/>
        <a:ea typeface="+mn-ea"/>
        <a:cs typeface="+mn-cs"/>
      </a:defRPr>
    </a:lvl3pPr>
    <a:lvl4pPr marL="1563688" indent="-192088" algn="ctr" rtl="0" eaLnBrk="0" fontAlgn="base" hangingPunct="0">
      <a:spcBef>
        <a:spcPct val="0"/>
      </a:spcBef>
      <a:spcAft>
        <a:spcPct val="0"/>
      </a:spcAft>
      <a:defRPr sz="2300" b="1" kern="1200">
        <a:solidFill>
          <a:schemeClr val="tx1"/>
        </a:solidFill>
        <a:latin typeface="Times New Roman" pitchFamily="18" charset="0"/>
        <a:ea typeface="+mn-ea"/>
        <a:cs typeface="+mn-cs"/>
      </a:defRPr>
    </a:lvl4pPr>
    <a:lvl5pPr marL="2085975" indent="-257175" algn="ctr" rtl="0" eaLnBrk="0" fontAlgn="base" hangingPunct="0">
      <a:spcBef>
        <a:spcPct val="0"/>
      </a:spcBef>
      <a:spcAft>
        <a:spcPct val="0"/>
      </a:spcAft>
      <a:defRPr sz="2300" b="1" kern="1200">
        <a:solidFill>
          <a:schemeClr val="tx1"/>
        </a:solidFill>
        <a:latin typeface="Times New Roman" pitchFamily="18" charset="0"/>
        <a:ea typeface="+mn-ea"/>
        <a:cs typeface="+mn-cs"/>
      </a:defRPr>
    </a:lvl5pPr>
    <a:lvl6pPr marL="2286000" algn="l" defTabSz="914400" rtl="0" eaLnBrk="1" latinLnBrk="0" hangingPunct="1">
      <a:defRPr sz="2300" b="1" kern="1200">
        <a:solidFill>
          <a:schemeClr val="tx1"/>
        </a:solidFill>
        <a:latin typeface="Times New Roman" pitchFamily="18" charset="0"/>
        <a:ea typeface="+mn-ea"/>
        <a:cs typeface="+mn-cs"/>
      </a:defRPr>
    </a:lvl6pPr>
    <a:lvl7pPr marL="2743200" algn="l" defTabSz="914400" rtl="0" eaLnBrk="1" latinLnBrk="0" hangingPunct="1">
      <a:defRPr sz="2300" b="1" kern="1200">
        <a:solidFill>
          <a:schemeClr val="tx1"/>
        </a:solidFill>
        <a:latin typeface="Times New Roman" pitchFamily="18" charset="0"/>
        <a:ea typeface="+mn-ea"/>
        <a:cs typeface="+mn-cs"/>
      </a:defRPr>
    </a:lvl7pPr>
    <a:lvl8pPr marL="3200400" algn="l" defTabSz="914400" rtl="0" eaLnBrk="1" latinLnBrk="0" hangingPunct="1">
      <a:defRPr sz="2300" b="1" kern="1200">
        <a:solidFill>
          <a:schemeClr val="tx1"/>
        </a:solidFill>
        <a:latin typeface="Times New Roman" pitchFamily="18" charset="0"/>
        <a:ea typeface="+mn-ea"/>
        <a:cs typeface="+mn-cs"/>
      </a:defRPr>
    </a:lvl8pPr>
    <a:lvl9pPr marL="3657600" algn="l" defTabSz="914400" rtl="0" eaLnBrk="1" latinLnBrk="0" hangingPunct="1">
      <a:defRPr sz="2300" b="1" kern="1200">
        <a:solidFill>
          <a:schemeClr val="tx1"/>
        </a:solidFill>
        <a:latin typeface="Times New Roman" pitchFamily="18" charset="0"/>
        <a:ea typeface="+mn-ea"/>
        <a:cs typeface="+mn-cs"/>
      </a:defRPr>
    </a:lvl9pPr>
  </p:defaultTextStyle>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5E28A6"/>
    <a:srgbClr val="285EA6"/>
    <a:srgbClr val="CCFFCC"/>
    <a:srgbClr val="FFC000"/>
    <a:srgbClr val="7A04FC"/>
    <a:srgbClr val="66FF80"/>
    <a:srgbClr val="FF00FF"/>
    <a:srgbClr val="66FF66"/>
    <a:srgbClr val="FF93DB"/>
    <a:srgbClr val="FE94E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226" autoAdjust="0"/>
    <p:restoredTop sz="65667" autoAdjust="0"/>
  </p:normalViewPr>
  <p:slideViewPr>
    <p:cSldViewPr snapToGrid="0">
      <p:cViewPr varScale="1">
        <p:scale>
          <a:sx n="78" d="100"/>
          <a:sy n="78" d="100"/>
        </p:scale>
        <p:origin x="-2280" y="-90"/>
      </p:cViewPr>
      <p:guideLst>
        <p:guide orient="horz" pos="2382"/>
        <p:guide pos="3368"/>
      </p:guideLst>
    </p:cSldViewPr>
  </p:slideViewPr>
  <p:outlineViewPr>
    <p:cViewPr>
      <p:scale>
        <a:sx n="33" d="100"/>
        <a:sy n="33" d="100"/>
      </p:scale>
      <p:origin x="0" y="3336"/>
    </p:cViewPr>
  </p:outlineViewPr>
  <p:notesTextViewPr>
    <p:cViewPr>
      <p:scale>
        <a:sx n="200" d="100"/>
        <a:sy n="200" d="100"/>
      </p:scale>
      <p:origin x="0" y="0"/>
    </p:cViewPr>
  </p:notesTextViewPr>
  <p:sorterViewPr>
    <p:cViewPr>
      <p:scale>
        <a:sx n="50" d="100"/>
        <a:sy n="50" d="100"/>
      </p:scale>
      <p:origin x="0" y="0"/>
    </p:cViewPr>
  </p:sorterViewPr>
  <p:notesViewPr>
    <p:cSldViewPr snapToGrid="0">
      <p:cViewPr varScale="1">
        <p:scale>
          <a:sx n="93" d="100"/>
          <a:sy n="93" d="100"/>
        </p:scale>
        <p:origin x="-3606" y="-102"/>
      </p:cViewPr>
      <p:guideLst>
        <p:guide orient="horz" pos="3167"/>
        <p:guide pos="2181"/>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3" Type="http://schemas.openxmlformats.org/officeDocument/2006/relationships/slideMaster" Target="slideMasters/slideMaster3.xml"/><Relationship Id="rId21" Type="http://schemas.openxmlformats.org/officeDocument/2006/relationships/tags" Target="tags/tag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viewProps" Target="viewProps.xml"/><Relationship Id="rId10" Type="http://schemas.openxmlformats.org/officeDocument/2006/relationships/slide" Target="slides/slide7.xml"/><Relationship Id="rId19" Type="http://schemas.openxmlformats.org/officeDocument/2006/relationships/notesMaster" Target="notesMasters/notesMaster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530" name="Rectangle 2"/>
          <p:cNvSpPr>
            <a:spLocks noGrp="1" noChangeArrowheads="1"/>
          </p:cNvSpPr>
          <p:nvPr>
            <p:ph type="hdr" sz="quarter"/>
          </p:nvPr>
        </p:nvSpPr>
        <p:spPr bwMode="auto">
          <a:xfrm>
            <a:off x="2" y="1"/>
            <a:ext cx="3000211" cy="502215"/>
          </a:xfrm>
          <a:prstGeom prst="rect">
            <a:avLst/>
          </a:prstGeom>
          <a:noFill/>
          <a:ln w="9525">
            <a:noFill/>
            <a:miter lim="800000"/>
            <a:headEnd/>
            <a:tailEnd/>
          </a:ln>
          <a:effectLst/>
        </p:spPr>
        <p:txBody>
          <a:bodyPr vert="horz" wrap="square" lIns="89526" tIns="44762" rIns="89526" bIns="44762" numCol="1" anchor="t" anchorCtr="0" compatLnSpc="1">
            <a:prstTxWarp prst="textNoShape">
              <a:avLst/>
            </a:prstTxWarp>
          </a:bodyPr>
          <a:lstStyle>
            <a:lvl1pPr algn="l">
              <a:defRPr sz="1200" b="0">
                <a:latin typeface="Arial" charset="0"/>
              </a:defRPr>
            </a:lvl1pPr>
          </a:lstStyle>
          <a:p>
            <a:pPr>
              <a:defRPr/>
            </a:pPr>
            <a:r>
              <a:rPr lang="en-GB" dirty="0" smtClean="0"/>
              <a:t>PEAF - The Pragmatic Enterprise Architecture Framework</a:t>
            </a:r>
            <a:endParaRPr lang="en-US" dirty="0"/>
          </a:p>
        </p:txBody>
      </p:sp>
      <p:sp>
        <p:nvSpPr>
          <p:cNvPr id="22531" name="Rectangle 3"/>
          <p:cNvSpPr>
            <a:spLocks noGrp="1" noChangeArrowheads="1"/>
          </p:cNvSpPr>
          <p:nvPr>
            <p:ph type="dt" sz="quarter" idx="1"/>
          </p:nvPr>
        </p:nvSpPr>
        <p:spPr bwMode="auto">
          <a:xfrm>
            <a:off x="3922879" y="1"/>
            <a:ext cx="3000211" cy="502215"/>
          </a:xfrm>
          <a:prstGeom prst="rect">
            <a:avLst/>
          </a:prstGeom>
          <a:noFill/>
          <a:ln w="9525">
            <a:noFill/>
            <a:miter lim="800000"/>
            <a:headEnd/>
            <a:tailEnd/>
          </a:ln>
          <a:effectLst/>
        </p:spPr>
        <p:txBody>
          <a:bodyPr vert="horz" wrap="square" lIns="89526" tIns="44762" rIns="89526" bIns="44762" numCol="1" anchor="t" anchorCtr="0" compatLnSpc="1">
            <a:prstTxWarp prst="textNoShape">
              <a:avLst/>
            </a:prstTxWarp>
          </a:bodyPr>
          <a:lstStyle>
            <a:lvl1pPr algn="r">
              <a:defRPr sz="1200" b="0">
                <a:latin typeface="Arial" charset="0"/>
              </a:defRPr>
            </a:lvl1pPr>
          </a:lstStyle>
          <a:p>
            <a:pPr>
              <a:defRPr/>
            </a:pPr>
            <a:endParaRPr lang="en-US" dirty="0"/>
          </a:p>
        </p:txBody>
      </p:sp>
      <p:sp>
        <p:nvSpPr>
          <p:cNvPr id="22532" name="Rectangle 4"/>
          <p:cNvSpPr>
            <a:spLocks noGrp="1" noChangeArrowheads="1"/>
          </p:cNvSpPr>
          <p:nvPr>
            <p:ph type="ftr" sz="quarter" idx="2"/>
          </p:nvPr>
        </p:nvSpPr>
        <p:spPr bwMode="auto">
          <a:xfrm>
            <a:off x="2" y="9553012"/>
            <a:ext cx="3000211" cy="502215"/>
          </a:xfrm>
          <a:prstGeom prst="rect">
            <a:avLst/>
          </a:prstGeom>
          <a:noFill/>
          <a:ln w="9525">
            <a:noFill/>
            <a:miter lim="800000"/>
            <a:headEnd/>
            <a:tailEnd/>
          </a:ln>
          <a:effectLst/>
        </p:spPr>
        <p:txBody>
          <a:bodyPr vert="horz" wrap="square" lIns="89526" tIns="44762" rIns="89526" bIns="44762" numCol="1" anchor="b" anchorCtr="0" compatLnSpc="1">
            <a:prstTxWarp prst="textNoShape">
              <a:avLst/>
            </a:prstTxWarp>
          </a:bodyPr>
          <a:lstStyle>
            <a:lvl1pPr algn="l">
              <a:defRPr sz="1200" b="0">
                <a:latin typeface="Arial" charset="0"/>
              </a:defRPr>
            </a:lvl1pPr>
          </a:lstStyle>
          <a:p>
            <a:pPr>
              <a:defRPr/>
            </a:pPr>
            <a:r>
              <a:rPr lang="en-US" dirty="0" smtClean="0"/>
              <a:t>© Pragmatic EA Ltd       www.PragmaticEA.com</a:t>
            </a:r>
            <a:endParaRPr lang="en-US" dirty="0"/>
          </a:p>
        </p:txBody>
      </p:sp>
      <p:sp>
        <p:nvSpPr>
          <p:cNvPr id="22533" name="Rectangle 5"/>
          <p:cNvSpPr>
            <a:spLocks noGrp="1" noChangeArrowheads="1"/>
          </p:cNvSpPr>
          <p:nvPr>
            <p:ph type="sldNum" sz="quarter" idx="3"/>
          </p:nvPr>
        </p:nvSpPr>
        <p:spPr bwMode="auto">
          <a:xfrm>
            <a:off x="3922879" y="9553012"/>
            <a:ext cx="3000211" cy="502215"/>
          </a:xfrm>
          <a:prstGeom prst="rect">
            <a:avLst/>
          </a:prstGeom>
          <a:noFill/>
          <a:ln w="9525">
            <a:noFill/>
            <a:miter lim="800000"/>
            <a:headEnd/>
            <a:tailEnd/>
          </a:ln>
          <a:effectLst/>
        </p:spPr>
        <p:txBody>
          <a:bodyPr vert="horz" wrap="square" lIns="89526" tIns="44762" rIns="89526" bIns="44762" numCol="1" anchor="b" anchorCtr="0" compatLnSpc="1">
            <a:prstTxWarp prst="textNoShape">
              <a:avLst/>
            </a:prstTxWarp>
          </a:bodyPr>
          <a:lstStyle>
            <a:lvl1pPr algn="r">
              <a:defRPr sz="1200" b="0">
                <a:latin typeface="Arial" charset="0"/>
              </a:defRPr>
            </a:lvl1pPr>
          </a:lstStyle>
          <a:p>
            <a:pPr>
              <a:defRPr/>
            </a:pPr>
            <a:fld id="{FB94BBC5-E8AA-49EB-8B1E-09A2072B22A4}" type="slidenum">
              <a:rPr lang="en-US"/>
              <a:pPr>
                <a:defRPr/>
              </a:pPr>
              <a:t>‹#›</a:t>
            </a:fld>
            <a:endParaRPr lang="en-US" dirty="0"/>
          </a:p>
        </p:txBody>
      </p:sp>
    </p:spTree>
    <p:extLst>
      <p:ext uri="{BB962C8B-B14F-4D97-AF65-F5344CB8AC3E}">
        <p14:creationId xmlns:p14="http://schemas.microsoft.com/office/powerpoint/2010/main" val="4271782145"/>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275" name="Rectangle 4"/>
          <p:cNvSpPr>
            <a:spLocks noGrp="1" noRot="1" noChangeAspect="1" noChangeArrowheads="1" noTextEdit="1"/>
          </p:cNvSpPr>
          <p:nvPr>
            <p:ph type="sldImg" idx="2"/>
          </p:nvPr>
        </p:nvSpPr>
        <p:spPr bwMode="auto">
          <a:xfrm>
            <a:off x="173038" y="458788"/>
            <a:ext cx="6564312" cy="464343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3" name="Rectangle 5"/>
          <p:cNvSpPr>
            <a:spLocks noGrp="1" noChangeArrowheads="1"/>
          </p:cNvSpPr>
          <p:nvPr>
            <p:ph type="body" sz="quarter" idx="3"/>
          </p:nvPr>
        </p:nvSpPr>
        <p:spPr bwMode="auto">
          <a:xfrm>
            <a:off x="198157" y="5130707"/>
            <a:ext cx="6539160" cy="4423863"/>
          </a:xfrm>
          <a:prstGeom prst="rect">
            <a:avLst/>
          </a:prstGeom>
          <a:noFill/>
          <a:ln w="9525">
            <a:noFill/>
            <a:miter lim="800000"/>
            <a:headEnd/>
            <a:tailEnd/>
          </a:ln>
          <a:effectLst/>
        </p:spPr>
        <p:txBody>
          <a:bodyPr vert="horz" wrap="square" lIns="89526" tIns="44762" rIns="89526" bIns="44762" numCol="1" anchor="t" anchorCtr="0" compatLnSpc="1">
            <a:prstTxWarp prst="textNoShape">
              <a:avLst/>
            </a:prstTxWarp>
          </a:bodyPr>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p>
        </p:txBody>
      </p:sp>
      <p:sp>
        <p:nvSpPr>
          <p:cNvPr id="10" name="Header Placeholder 2"/>
          <p:cNvSpPr>
            <a:spLocks noGrp="1"/>
          </p:cNvSpPr>
          <p:nvPr>
            <p:ph type="hdr" sz="quarter"/>
          </p:nvPr>
        </p:nvSpPr>
        <p:spPr>
          <a:xfrm>
            <a:off x="217973" y="139748"/>
            <a:ext cx="6489621" cy="309439"/>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9538" tIns="44769" rIns="89538" bIns="44769"/>
          <a:lstStyle>
            <a:lvl1pPr algn="ctr">
              <a:defRPr sz="2200" b="1">
                <a:solidFill>
                  <a:srgbClr val="2848A6"/>
                </a:solidFill>
                <a:latin typeface="Times New Roman" pitchFamily="18" charset="0"/>
              </a:defRPr>
            </a:lvl1pPr>
            <a:lvl2pPr marL="727492" indent="-279806">
              <a:defRPr sz="2200" b="1">
                <a:solidFill>
                  <a:schemeClr val="tx1"/>
                </a:solidFill>
                <a:latin typeface="Times New Roman" pitchFamily="18" charset="0"/>
              </a:defRPr>
            </a:lvl2pPr>
            <a:lvl3pPr marL="1119220" indent="-223843">
              <a:defRPr sz="2200" b="1">
                <a:solidFill>
                  <a:schemeClr val="tx1"/>
                </a:solidFill>
                <a:latin typeface="Times New Roman" pitchFamily="18" charset="0"/>
              </a:defRPr>
            </a:lvl3pPr>
            <a:lvl4pPr marL="1566908" indent="-223843">
              <a:defRPr sz="2200" b="1">
                <a:solidFill>
                  <a:schemeClr val="tx1"/>
                </a:solidFill>
                <a:latin typeface="Times New Roman" pitchFamily="18" charset="0"/>
              </a:defRPr>
            </a:lvl4pPr>
            <a:lvl5pPr marL="2014597" indent="-223843">
              <a:defRPr sz="2200" b="1">
                <a:solidFill>
                  <a:schemeClr val="tx1"/>
                </a:solidFill>
                <a:latin typeface="Times New Roman" pitchFamily="18" charset="0"/>
              </a:defRPr>
            </a:lvl5pPr>
            <a:lvl6pPr marL="2462284" indent="-223843" algn="ctr" eaLnBrk="0" fontAlgn="base" hangingPunct="0">
              <a:spcBef>
                <a:spcPct val="0"/>
              </a:spcBef>
              <a:spcAft>
                <a:spcPct val="0"/>
              </a:spcAft>
              <a:defRPr sz="2200" b="1">
                <a:solidFill>
                  <a:schemeClr val="tx1"/>
                </a:solidFill>
                <a:latin typeface="Times New Roman" pitchFamily="18" charset="0"/>
              </a:defRPr>
            </a:lvl6pPr>
            <a:lvl7pPr marL="2909972" indent="-223843" algn="ctr" eaLnBrk="0" fontAlgn="base" hangingPunct="0">
              <a:spcBef>
                <a:spcPct val="0"/>
              </a:spcBef>
              <a:spcAft>
                <a:spcPct val="0"/>
              </a:spcAft>
              <a:defRPr sz="2200" b="1">
                <a:solidFill>
                  <a:schemeClr val="tx1"/>
                </a:solidFill>
                <a:latin typeface="Times New Roman" pitchFamily="18" charset="0"/>
              </a:defRPr>
            </a:lvl7pPr>
            <a:lvl8pPr marL="3357661" indent="-223843" algn="ctr" eaLnBrk="0" fontAlgn="base" hangingPunct="0">
              <a:spcBef>
                <a:spcPct val="0"/>
              </a:spcBef>
              <a:spcAft>
                <a:spcPct val="0"/>
              </a:spcAft>
              <a:defRPr sz="2200" b="1">
                <a:solidFill>
                  <a:schemeClr val="tx1"/>
                </a:solidFill>
                <a:latin typeface="Times New Roman" pitchFamily="18" charset="0"/>
              </a:defRPr>
            </a:lvl8pPr>
            <a:lvl9pPr marL="3805348" indent="-223843" algn="ctr" eaLnBrk="0" fontAlgn="base" hangingPunct="0">
              <a:spcBef>
                <a:spcPct val="0"/>
              </a:spcBef>
              <a:spcAft>
                <a:spcPct val="0"/>
              </a:spcAft>
              <a:defRPr sz="2200" b="1">
                <a:solidFill>
                  <a:schemeClr val="tx1"/>
                </a:solidFill>
                <a:latin typeface="Times New Roman" pitchFamily="18" charset="0"/>
              </a:defRPr>
            </a:lvl9pPr>
          </a:lstStyle>
          <a:p>
            <a:r>
              <a:rPr lang="en-GB" sz="1200" dirty="0" smtClean="0">
                <a:latin typeface="Arial" pitchFamily="34" charset="0"/>
              </a:rPr>
              <a:t>PEAF - The Pragmatic Enterprise Architecture Framework</a:t>
            </a:r>
            <a:endParaRPr lang="en-US" sz="1200" dirty="0" smtClean="0">
              <a:latin typeface="Arial" pitchFamily="34" charset="0"/>
            </a:endParaRPr>
          </a:p>
        </p:txBody>
      </p:sp>
      <p:sp>
        <p:nvSpPr>
          <p:cNvPr id="5" name="Footer Placeholder 4"/>
          <p:cNvSpPr>
            <a:spLocks noGrp="1"/>
          </p:cNvSpPr>
          <p:nvPr>
            <p:ph type="ftr" sz="quarter" idx="4"/>
          </p:nvPr>
        </p:nvSpPr>
        <p:spPr>
          <a:xfrm>
            <a:off x="188250" y="9551450"/>
            <a:ext cx="5261052" cy="502215"/>
          </a:xfrm>
          <a:prstGeom prst="rect">
            <a:avLst/>
          </a:prstGeom>
        </p:spPr>
        <p:txBody>
          <a:bodyPr vert="horz" lIns="89538" tIns="44769" rIns="89538" bIns="44769" rtlCol="0" anchor="t"/>
          <a:lstStyle>
            <a:lvl1pPr algn="l">
              <a:defRPr sz="1200" b="0">
                <a:solidFill>
                  <a:srgbClr val="285EA6"/>
                </a:solidFill>
                <a:latin typeface="Arial" pitchFamily="34" charset="0"/>
                <a:cs typeface="Arial" pitchFamily="34" charset="0"/>
              </a:defRPr>
            </a:lvl1pPr>
          </a:lstStyle>
          <a:p>
            <a:r>
              <a:rPr lang="en-US" dirty="0" smtClean="0"/>
              <a:t>© Pragmatic EA Ltd                        www.PragmaticEA.com</a:t>
            </a:r>
          </a:p>
        </p:txBody>
      </p:sp>
      <p:sp>
        <p:nvSpPr>
          <p:cNvPr id="9" name="Slide Number Placeholder 8"/>
          <p:cNvSpPr>
            <a:spLocks noGrp="1"/>
          </p:cNvSpPr>
          <p:nvPr>
            <p:ph type="sldNum" sz="quarter" idx="5"/>
          </p:nvPr>
        </p:nvSpPr>
        <p:spPr>
          <a:xfrm>
            <a:off x="5469118" y="9551450"/>
            <a:ext cx="1288018" cy="502215"/>
          </a:xfrm>
          <a:prstGeom prst="rect">
            <a:avLst/>
          </a:prstGeom>
        </p:spPr>
        <p:txBody>
          <a:bodyPr vert="horz" lIns="89538" tIns="44769" rIns="89538" bIns="44769" rtlCol="0" anchor="t"/>
          <a:lstStyle>
            <a:lvl1pPr algn="r">
              <a:defRPr sz="1200" b="0">
                <a:solidFill>
                  <a:srgbClr val="285EA6"/>
                </a:solidFill>
                <a:latin typeface="Arial" pitchFamily="34" charset="0"/>
                <a:cs typeface="Arial" pitchFamily="34" charset="0"/>
              </a:defRPr>
            </a:lvl1pPr>
          </a:lstStyle>
          <a:p>
            <a:fld id="{556D56FA-5527-45DE-AD85-09908428112E}" type="slidenum">
              <a:rPr lang="en-GB" smtClean="0"/>
              <a:pPr/>
              <a:t>‹#›</a:t>
            </a:fld>
            <a:endParaRPr lang="en-GB" dirty="0"/>
          </a:p>
        </p:txBody>
      </p:sp>
    </p:spTree>
    <p:extLst>
      <p:ext uri="{BB962C8B-B14F-4D97-AF65-F5344CB8AC3E}">
        <p14:creationId xmlns:p14="http://schemas.microsoft.com/office/powerpoint/2010/main" val="1717030763"/>
      </p:ext>
    </p:extLst>
  </p:cSld>
  <p:clrMap bg1="lt1" tx1="dk1" bg2="lt2" tx2="dk2" accent1="accent1" accent2="accent2" accent3="accent3" accent4="accent4" accent5="accent5" accent6="accent6" hlink="hlink" folHlink="folHlink"/>
  <p:hf dt="0"/>
  <p:notesStyle>
    <a:lvl1pPr algn="l" rtl="0" eaLnBrk="0" fontAlgn="base" hangingPunct="0">
      <a:spcBef>
        <a:spcPts val="1200"/>
      </a:spcBef>
      <a:spcAft>
        <a:spcPts val="0"/>
      </a:spcAft>
      <a:defRPr sz="1000" kern="1200">
        <a:solidFill>
          <a:schemeClr val="tx1"/>
        </a:solidFill>
        <a:latin typeface="Arial" charset="0"/>
        <a:ea typeface="+mn-ea"/>
        <a:cs typeface="+mn-cs"/>
      </a:defRPr>
    </a:lvl1pPr>
    <a:lvl2pPr marL="179388" algn="l" rtl="0" eaLnBrk="0" fontAlgn="base" hangingPunct="0">
      <a:spcBef>
        <a:spcPts val="1200"/>
      </a:spcBef>
      <a:spcAft>
        <a:spcPts val="0"/>
      </a:spcAft>
      <a:defRPr sz="1000" kern="1200">
        <a:solidFill>
          <a:schemeClr val="tx1"/>
        </a:solidFill>
        <a:latin typeface="Arial" charset="0"/>
        <a:ea typeface="+mn-ea"/>
        <a:cs typeface="+mn-cs"/>
      </a:defRPr>
    </a:lvl2pPr>
    <a:lvl3pPr marL="358775" algn="l" rtl="0" eaLnBrk="0" fontAlgn="base" hangingPunct="0">
      <a:spcBef>
        <a:spcPts val="1200"/>
      </a:spcBef>
      <a:spcAft>
        <a:spcPts val="0"/>
      </a:spcAft>
      <a:defRPr sz="1000" kern="1200">
        <a:solidFill>
          <a:schemeClr val="tx1"/>
        </a:solidFill>
        <a:latin typeface="Arial" charset="0"/>
        <a:ea typeface="+mn-ea"/>
        <a:cs typeface="+mn-cs"/>
      </a:defRPr>
    </a:lvl3pPr>
    <a:lvl4pPr marL="539750" algn="l" rtl="0" eaLnBrk="0" fontAlgn="base" hangingPunct="0">
      <a:spcBef>
        <a:spcPts val="1200"/>
      </a:spcBef>
      <a:spcAft>
        <a:spcPts val="0"/>
      </a:spcAft>
      <a:defRPr sz="1000" kern="1200">
        <a:solidFill>
          <a:schemeClr val="tx1"/>
        </a:solidFill>
        <a:latin typeface="Arial" charset="0"/>
        <a:ea typeface="+mn-ea"/>
        <a:cs typeface="+mn-cs"/>
      </a:defRPr>
    </a:lvl4pPr>
    <a:lvl5pPr marL="719138" algn="l" rtl="0" eaLnBrk="0" fontAlgn="base" hangingPunct="0">
      <a:spcBef>
        <a:spcPts val="1200"/>
      </a:spcBef>
      <a:spcAft>
        <a:spcPts val="0"/>
      </a:spcAft>
      <a:defRPr sz="1000" kern="1200">
        <a:solidFill>
          <a:schemeClr val="tx1"/>
        </a:solidFill>
        <a:latin typeface="Arial" charset="0"/>
        <a:ea typeface="+mn-ea"/>
        <a:cs typeface="+mn-cs"/>
      </a:defRPr>
    </a:lvl5pPr>
    <a:lvl6pPr marL="2607640" algn="l" defTabSz="1043056" rtl="0" eaLnBrk="1" latinLnBrk="0" hangingPunct="1">
      <a:defRPr sz="1400" kern="1200">
        <a:solidFill>
          <a:schemeClr val="tx1"/>
        </a:solidFill>
        <a:latin typeface="+mn-lt"/>
        <a:ea typeface="+mn-ea"/>
        <a:cs typeface="+mn-cs"/>
      </a:defRPr>
    </a:lvl6pPr>
    <a:lvl7pPr marL="3129168" algn="l" defTabSz="1043056" rtl="0" eaLnBrk="1" latinLnBrk="0" hangingPunct="1">
      <a:defRPr sz="1400" kern="1200">
        <a:solidFill>
          <a:schemeClr val="tx1"/>
        </a:solidFill>
        <a:latin typeface="+mn-lt"/>
        <a:ea typeface="+mn-ea"/>
        <a:cs typeface="+mn-cs"/>
      </a:defRPr>
    </a:lvl7pPr>
    <a:lvl8pPr marL="3650696" algn="l" defTabSz="1043056" rtl="0" eaLnBrk="1" latinLnBrk="0" hangingPunct="1">
      <a:defRPr sz="1400" kern="1200">
        <a:solidFill>
          <a:schemeClr val="tx1"/>
        </a:solidFill>
        <a:latin typeface="+mn-lt"/>
        <a:ea typeface="+mn-ea"/>
        <a:cs typeface="+mn-cs"/>
      </a:defRPr>
    </a:lvl8pPr>
    <a:lvl9pPr marL="4172224" algn="l" defTabSz="1043056" rtl="0" eaLnBrk="1" latinLnBrk="0" hangingPunct="1">
      <a:defRPr sz="1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5" name="Notes Placeholder 2"/>
          <p:cNvSpPr>
            <a:spLocks noGrp="1"/>
          </p:cNvSpPr>
          <p:nvPr>
            <p:ph type="body" idx="1"/>
          </p:nvPr>
        </p:nvSpPr>
        <p:spPr/>
        <p:txBody>
          <a:bodyPr/>
          <a:lstStyle/>
          <a:p>
            <a:r>
              <a:rPr lang="en-GB" sz="1000" kern="1200" dirty="0" smtClean="0">
                <a:solidFill>
                  <a:schemeClr val="tx1"/>
                </a:solidFill>
                <a:effectLst/>
                <a:latin typeface="Arial" charset="0"/>
                <a:ea typeface="+mn-ea"/>
                <a:cs typeface="+mn-cs"/>
              </a:rPr>
              <a:t>This presentation gives an overview of how POET and PEAF can be used, pragmatically, to mature the EA domain of a company’s Transformation capability.</a:t>
            </a:r>
          </a:p>
          <a:p>
            <a:r>
              <a:rPr lang="en-GB" sz="1000" kern="1200" dirty="0" smtClean="0">
                <a:solidFill>
                  <a:schemeClr val="tx1"/>
                </a:solidFill>
                <a:effectLst/>
                <a:latin typeface="Arial" charset="0"/>
                <a:ea typeface="+mn-ea"/>
                <a:cs typeface="+mn-cs"/>
              </a:rPr>
              <a:t>POET can be thought of as an Operating model for the whole of the Transformation domain, and PEAF is a reference model for the EA part of that Transformation domain.</a:t>
            </a:r>
            <a:endParaRPr lang="en-GB" dirty="0"/>
          </a:p>
        </p:txBody>
      </p:sp>
      <p:sp>
        <p:nvSpPr>
          <p:cNvPr id="10" name="Slide Image Placeholder 9"/>
          <p:cNvSpPr>
            <a:spLocks noGrp="1" noRot="1" noChangeAspect="1"/>
          </p:cNvSpPr>
          <p:nvPr>
            <p:ph type="sldImg"/>
          </p:nvPr>
        </p:nvSpPr>
        <p:spPr/>
      </p:sp>
      <p:sp>
        <p:nvSpPr>
          <p:cNvPr id="11" name="Footer Placeholder 10"/>
          <p:cNvSpPr>
            <a:spLocks noGrp="1"/>
          </p:cNvSpPr>
          <p:nvPr>
            <p:ph type="ftr" sz="quarter" idx="10"/>
          </p:nvPr>
        </p:nvSpPr>
        <p:spPr/>
        <p:txBody>
          <a:bodyPr/>
          <a:lstStyle/>
          <a:p>
            <a:r>
              <a:rPr lang="en-US" dirty="0" smtClean="0"/>
              <a:t>© Pragmatic EA Ltd                        www.PragmaticEA.com</a:t>
            </a:r>
          </a:p>
        </p:txBody>
      </p:sp>
      <p:sp>
        <p:nvSpPr>
          <p:cNvPr id="12" name="Slide Number Placeholder 11"/>
          <p:cNvSpPr>
            <a:spLocks noGrp="1"/>
          </p:cNvSpPr>
          <p:nvPr>
            <p:ph type="sldNum" sz="quarter" idx="11"/>
          </p:nvPr>
        </p:nvSpPr>
        <p:spPr/>
        <p:txBody>
          <a:bodyPr/>
          <a:lstStyle/>
          <a:p>
            <a:fld id="{556D56FA-5527-45DE-AD85-09908428112E}" type="slidenum">
              <a:rPr lang="en-GB" smtClean="0"/>
              <a:pPr/>
              <a:t>1</a:t>
            </a:fld>
            <a:endParaRPr lang="en-GB" dirty="0"/>
          </a:p>
        </p:txBody>
      </p:sp>
      <p:sp>
        <p:nvSpPr>
          <p:cNvPr id="13" name="Header Placeholder 12"/>
          <p:cNvSpPr>
            <a:spLocks noGrp="1"/>
          </p:cNvSpPr>
          <p:nvPr>
            <p:ph type="hdr" sz="quarter" idx="12"/>
          </p:nvPr>
        </p:nvSpPr>
        <p:spPr/>
        <p:txBody>
          <a:bodyPr/>
          <a:lstStyle/>
          <a:p>
            <a:r>
              <a:rPr lang="en-GB" sz="1200" dirty="0">
                <a:latin typeface="Arial" pitchFamily="34" charset="0"/>
              </a:rPr>
              <a:t>PEAF - The Pragmatic Enterprise Architecture Framework</a:t>
            </a:r>
            <a:endParaRPr lang="en-US" sz="1200" dirty="0">
              <a:latin typeface="Arial"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GB" sz="1000" b="1" kern="1200" dirty="0" smtClean="0">
                <a:solidFill>
                  <a:schemeClr val="tx1"/>
                </a:solidFill>
                <a:effectLst/>
                <a:latin typeface="Arial" charset="0"/>
                <a:ea typeface="+mn-ea"/>
                <a:cs typeface="+mn-cs"/>
              </a:rPr>
              <a:t>I</a:t>
            </a:r>
            <a:endParaRPr lang="en-GB" sz="1000" kern="1200" dirty="0" smtClean="0">
              <a:solidFill>
                <a:schemeClr val="tx1"/>
              </a:solidFill>
              <a:effectLst/>
              <a:latin typeface="Arial" charset="0"/>
              <a:ea typeface="+mn-ea"/>
              <a:cs typeface="+mn-cs"/>
            </a:endParaRPr>
          </a:p>
          <a:p>
            <a:r>
              <a:rPr lang="en-GB" sz="1000" kern="1200" dirty="0" smtClean="0">
                <a:solidFill>
                  <a:schemeClr val="tx1"/>
                </a:solidFill>
                <a:effectLst/>
                <a:latin typeface="Arial" charset="0"/>
                <a:ea typeface="+mn-ea"/>
                <a:cs typeface="+mn-cs"/>
              </a:rPr>
              <a:t>In addition, this Logical model should exist in the context of a Conceptual model (in orange) of how Transformation should be undertaken.</a:t>
            </a:r>
          </a:p>
          <a:p>
            <a:r>
              <a:rPr lang="en-GB" sz="1000" kern="1200" dirty="0" smtClean="0">
                <a:solidFill>
                  <a:schemeClr val="tx1"/>
                </a:solidFill>
                <a:effectLst/>
                <a:latin typeface="Arial" charset="0"/>
                <a:ea typeface="+mn-ea"/>
                <a:cs typeface="+mn-cs"/>
              </a:rPr>
              <a:t>This conceptual model is  </a:t>
            </a:r>
            <a:r>
              <a:rPr lang="en-GB" sz="1100" b="1" kern="1200" dirty="0" smtClean="0">
                <a:solidFill>
                  <a:srgbClr val="00B050"/>
                </a:solidFill>
                <a:effectLst/>
                <a:latin typeface="Arial" charset="0"/>
                <a:ea typeface="+mn-ea"/>
                <a:cs typeface="+mn-cs"/>
              </a:rPr>
              <a:t>Mega Important</a:t>
            </a:r>
            <a:r>
              <a:rPr lang="en-GB" sz="1000" kern="1200" dirty="0" smtClean="0">
                <a:solidFill>
                  <a:schemeClr val="tx1"/>
                </a:solidFill>
                <a:effectLst/>
                <a:latin typeface="Arial" charset="0"/>
                <a:ea typeface="+mn-ea"/>
                <a:cs typeface="+mn-cs"/>
              </a:rPr>
              <a:t>  because it constitutes an Operating Model for the whole of the Enterprise Transformation domain</a:t>
            </a:r>
          </a:p>
          <a:p>
            <a:r>
              <a:rPr lang="en-GB" sz="1000" kern="1200" dirty="0" smtClean="0">
                <a:solidFill>
                  <a:schemeClr val="tx1"/>
                </a:solidFill>
                <a:effectLst/>
                <a:latin typeface="Arial" charset="0"/>
                <a:ea typeface="+mn-ea"/>
                <a:cs typeface="+mn-cs"/>
              </a:rPr>
              <a:t>This ensures that all the parts (including but not limited to EA) work together in a cohesive way, thereby making sure we are always optimising the whole domain (which make require us to de-optimise the parts) rather than optimising the parts, which will almost certainly inadvertently </a:t>
            </a:r>
            <a:r>
              <a:rPr lang="en-GB" sz="1000" kern="1200" dirty="0" smtClean="0">
                <a:solidFill>
                  <a:schemeClr val="tx1"/>
                </a:solidFill>
                <a:effectLst/>
                <a:latin typeface="Arial" charset="0"/>
                <a:ea typeface="+mn-ea"/>
                <a:cs typeface="+mn-cs"/>
              </a:rPr>
              <a:t>de-optimise </a:t>
            </a:r>
            <a:r>
              <a:rPr lang="en-GB" sz="1000" kern="1200" dirty="0" smtClean="0">
                <a:solidFill>
                  <a:schemeClr val="tx1"/>
                </a:solidFill>
                <a:effectLst/>
                <a:latin typeface="Arial" charset="0"/>
                <a:ea typeface="+mn-ea"/>
                <a:cs typeface="+mn-cs"/>
              </a:rPr>
              <a:t>the whole.</a:t>
            </a:r>
          </a:p>
          <a:p>
            <a:endParaRPr lang="en-GB" dirty="0"/>
          </a:p>
        </p:txBody>
      </p:sp>
      <p:sp>
        <p:nvSpPr>
          <p:cNvPr id="11" name="Slide Image Placeholder 10"/>
          <p:cNvSpPr>
            <a:spLocks noGrp="1" noRot="1" noChangeAspect="1"/>
          </p:cNvSpPr>
          <p:nvPr>
            <p:ph type="sldImg"/>
          </p:nvPr>
        </p:nvSpPr>
        <p:spPr/>
      </p:sp>
      <p:sp>
        <p:nvSpPr>
          <p:cNvPr id="12" name="Footer Placeholder 11"/>
          <p:cNvSpPr>
            <a:spLocks noGrp="1"/>
          </p:cNvSpPr>
          <p:nvPr>
            <p:ph type="ftr" sz="quarter" idx="10"/>
          </p:nvPr>
        </p:nvSpPr>
        <p:spPr/>
        <p:txBody>
          <a:bodyPr/>
          <a:lstStyle/>
          <a:p>
            <a:r>
              <a:rPr lang="en-US" dirty="0" smtClean="0"/>
              <a:t>© Pragmatic EA Ltd                        www.PragmaticEA.com</a:t>
            </a:r>
          </a:p>
        </p:txBody>
      </p:sp>
      <p:sp>
        <p:nvSpPr>
          <p:cNvPr id="13" name="Slide Number Placeholder 12"/>
          <p:cNvSpPr>
            <a:spLocks noGrp="1"/>
          </p:cNvSpPr>
          <p:nvPr>
            <p:ph type="sldNum" sz="quarter" idx="11"/>
          </p:nvPr>
        </p:nvSpPr>
        <p:spPr/>
        <p:txBody>
          <a:bodyPr/>
          <a:lstStyle/>
          <a:p>
            <a:fld id="{556D56FA-5527-45DE-AD85-09908428112E}" type="slidenum">
              <a:rPr lang="en-GB" smtClean="0"/>
              <a:pPr/>
              <a:t>10</a:t>
            </a:fld>
            <a:endParaRPr lang="en-GB" dirty="0"/>
          </a:p>
        </p:txBody>
      </p:sp>
      <p:sp>
        <p:nvSpPr>
          <p:cNvPr id="14" name="Header Placeholder 13"/>
          <p:cNvSpPr>
            <a:spLocks noGrp="1"/>
          </p:cNvSpPr>
          <p:nvPr>
            <p:ph type="hdr" sz="quarter" idx="12"/>
          </p:nvPr>
        </p:nvSpPr>
        <p:spPr/>
        <p:txBody>
          <a:bodyPr/>
          <a:lstStyle/>
          <a:p>
            <a:r>
              <a:rPr lang="en-GB" sz="1200" dirty="0">
                <a:latin typeface="Arial" pitchFamily="34" charset="0"/>
              </a:rPr>
              <a:t>PEAF - The Pragmatic Enterprise Architecture Framework</a:t>
            </a:r>
            <a:endParaRPr lang="en-US" sz="1200" dirty="0">
              <a:latin typeface="Arial" pitchFamily="34" charset="0"/>
            </a:endParaRPr>
          </a:p>
        </p:txBody>
      </p:sp>
    </p:spTree>
    <p:extLst>
      <p:ext uri="{BB962C8B-B14F-4D97-AF65-F5344CB8AC3E}">
        <p14:creationId xmlns:p14="http://schemas.microsoft.com/office/powerpoint/2010/main" val="4066867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GB" sz="1000" b="1" kern="1200" dirty="0" smtClean="0">
                <a:solidFill>
                  <a:schemeClr val="tx1"/>
                </a:solidFill>
                <a:effectLst/>
                <a:latin typeface="Arial" charset="0"/>
                <a:ea typeface="+mn-ea"/>
                <a:cs typeface="+mn-cs"/>
              </a:rPr>
              <a:t>J</a:t>
            </a:r>
            <a:endParaRPr lang="en-GB" sz="1000" kern="1200" dirty="0" smtClean="0">
              <a:solidFill>
                <a:schemeClr val="tx1"/>
              </a:solidFill>
              <a:effectLst/>
              <a:latin typeface="Arial" charset="0"/>
              <a:ea typeface="+mn-ea"/>
              <a:cs typeface="+mn-cs"/>
            </a:endParaRPr>
          </a:p>
          <a:p>
            <a:r>
              <a:rPr lang="en-GB" sz="1000" kern="1200" dirty="0" smtClean="0">
                <a:solidFill>
                  <a:schemeClr val="tx1"/>
                </a:solidFill>
                <a:effectLst/>
                <a:latin typeface="Arial" charset="0"/>
                <a:ea typeface="+mn-ea"/>
                <a:cs typeface="+mn-cs"/>
              </a:rPr>
              <a:t>Having created a Physical model of how we want EA to be performed (based on a logical model of how EA should be performed, based on an Operating model for Enterprise Transformation) we can then create the plan to physically change how EA is performed in the real world, which allows us to deploy the physical changes required, which moves us closer to our Target state.</a:t>
            </a:r>
          </a:p>
          <a:p>
            <a:r>
              <a:rPr lang="en-GB" sz="1000" kern="1200" dirty="0" smtClean="0">
                <a:solidFill>
                  <a:schemeClr val="tx1"/>
                </a:solidFill>
                <a:effectLst/>
                <a:latin typeface="Arial" charset="0"/>
                <a:ea typeface="+mn-ea"/>
                <a:cs typeface="+mn-cs"/>
              </a:rPr>
              <a:t>So, what do you use for your Mega Important Conceptual model?</a:t>
            </a:r>
          </a:p>
          <a:p>
            <a:endParaRPr lang="en-GB" dirty="0"/>
          </a:p>
        </p:txBody>
      </p:sp>
      <p:sp>
        <p:nvSpPr>
          <p:cNvPr id="11" name="Slide Image Placeholder 10"/>
          <p:cNvSpPr>
            <a:spLocks noGrp="1" noRot="1" noChangeAspect="1"/>
          </p:cNvSpPr>
          <p:nvPr>
            <p:ph type="sldImg"/>
          </p:nvPr>
        </p:nvSpPr>
        <p:spPr/>
      </p:sp>
      <p:sp>
        <p:nvSpPr>
          <p:cNvPr id="12" name="Footer Placeholder 11"/>
          <p:cNvSpPr>
            <a:spLocks noGrp="1"/>
          </p:cNvSpPr>
          <p:nvPr>
            <p:ph type="ftr" sz="quarter" idx="10"/>
          </p:nvPr>
        </p:nvSpPr>
        <p:spPr/>
        <p:txBody>
          <a:bodyPr/>
          <a:lstStyle/>
          <a:p>
            <a:r>
              <a:rPr lang="en-US" dirty="0" smtClean="0"/>
              <a:t>© Pragmatic EA Ltd                        www.PragmaticEA.com</a:t>
            </a:r>
          </a:p>
        </p:txBody>
      </p:sp>
      <p:sp>
        <p:nvSpPr>
          <p:cNvPr id="13" name="Slide Number Placeholder 12"/>
          <p:cNvSpPr>
            <a:spLocks noGrp="1"/>
          </p:cNvSpPr>
          <p:nvPr>
            <p:ph type="sldNum" sz="quarter" idx="11"/>
          </p:nvPr>
        </p:nvSpPr>
        <p:spPr/>
        <p:txBody>
          <a:bodyPr/>
          <a:lstStyle/>
          <a:p>
            <a:fld id="{556D56FA-5527-45DE-AD85-09908428112E}" type="slidenum">
              <a:rPr lang="en-GB" smtClean="0"/>
              <a:pPr/>
              <a:t>11</a:t>
            </a:fld>
            <a:endParaRPr lang="en-GB" dirty="0"/>
          </a:p>
        </p:txBody>
      </p:sp>
      <p:sp>
        <p:nvSpPr>
          <p:cNvPr id="14" name="Header Placeholder 13"/>
          <p:cNvSpPr>
            <a:spLocks noGrp="1"/>
          </p:cNvSpPr>
          <p:nvPr>
            <p:ph type="hdr" sz="quarter" idx="12"/>
          </p:nvPr>
        </p:nvSpPr>
        <p:spPr/>
        <p:txBody>
          <a:bodyPr/>
          <a:lstStyle/>
          <a:p>
            <a:r>
              <a:rPr lang="en-GB" sz="1200" dirty="0">
                <a:latin typeface="Arial" pitchFamily="34" charset="0"/>
              </a:rPr>
              <a:t>PEAF - The Pragmatic Enterprise Architecture Framework</a:t>
            </a:r>
            <a:endParaRPr lang="en-US" sz="1200" dirty="0">
              <a:latin typeface="Arial" pitchFamily="34" charset="0"/>
            </a:endParaRPr>
          </a:p>
        </p:txBody>
      </p:sp>
    </p:spTree>
    <p:extLst>
      <p:ext uri="{BB962C8B-B14F-4D97-AF65-F5344CB8AC3E}">
        <p14:creationId xmlns:p14="http://schemas.microsoft.com/office/powerpoint/2010/main" val="4066867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GB" sz="1000" b="1" kern="1200" dirty="0" smtClean="0">
                <a:solidFill>
                  <a:schemeClr val="tx1"/>
                </a:solidFill>
                <a:effectLst/>
                <a:latin typeface="Arial" charset="0"/>
                <a:ea typeface="+mn-ea"/>
                <a:cs typeface="+mn-cs"/>
              </a:rPr>
              <a:t>K</a:t>
            </a:r>
            <a:endParaRPr lang="en-GB" sz="1000" kern="1200" dirty="0" smtClean="0">
              <a:solidFill>
                <a:schemeClr val="tx1"/>
              </a:solidFill>
              <a:effectLst/>
              <a:latin typeface="Arial" charset="0"/>
              <a:ea typeface="+mn-ea"/>
              <a:cs typeface="+mn-cs"/>
            </a:endParaRPr>
          </a:p>
          <a:p>
            <a:r>
              <a:rPr lang="en-GB" sz="1000" kern="1200" dirty="0" smtClean="0">
                <a:solidFill>
                  <a:schemeClr val="tx1"/>
                </a:solidFill>
                <a:effectLst/>
                <a:latin typeface="Arial" charset="0"/>
                <a:ea typeface="+mn-ea"/>
                <a:cs typeface="+mn-cs"/>
              </a:rPr>
              <a:t>The conceptual model is effectively the Operating model for Enterprise Transformation.</a:t>
            </a:r>
          </a:p>
          <a:p>
            <a:r>
              <a:rPr lang="en-GB" sz="1000" kern="1200" dirty="0" smtClean="0">
                <a:solidFill>
                  <a:schemeClr val="tx1"/>
                </a:solidFill>
                <a:effectLst/>
                <a:latin typeface="Arial" charset="0"/>
                <a:ea typeface="+mn-ea"/>
                <a:cs typeface="+mn-cs"/>
              </a:rPr>
              <a:t>It is well known how crucially important an Operating model is.</a:t>
            </a:r>
          </a:p>
          <a:p>
            <a:r>
              <a:rPr lang="en-GB" sz="1000" kern="1200" dirty="0" smtClean="0">
                <a:solidFill>
                  <a:schemeClr val="tx1"/>
                </a:solidFill>
                <a:effectLst/>
                <a:latin typeface="Arial" charset="0"/>
                <a:ea typeface="+mn-ea"/>
                <a:cs typeface="+mn-cs"/>
              </a:rPr>
              <a:t>If you already have an Operating model for Enterprise Transformation of appropriate maturity, then you have no need to create one or modify it.</a:t>
            </a:r>
          </a:p>
          <a:p>
            <a:r>
              <a:rPr lang="en-GB" sz="1000" kern="1200" dirty="0" smtClean="0">
                <a:solidFill>
                  <a:schemeClr val="tx1"/>
                </a:solidFill>
                <a:effectLst/>
                <a:latin typeface="Arial" charset="0"/>
                <a:ea typeface="+mn-ea"/>
                <a:cs typeface="+mn-cs"/>
              </a:rPr>
              <a:t>If you do not have one of appropriate maturity, then you need to create one (from best practice) for example, by taking POET and performing the 5â€‘10% modifications required to make it your Operating model for Enterprise Transformation (XOET)</a:t>
            </a:r>
          </a:p>
          <a:p>
            <a:r>
              <a:rPr lang="en-GB" sz="1000" kern="1200" dirty="0" smtClean="0">
                <a:solidFill>
                  <a:schemeClr val="tx1"/>
                </a:solidFill>
                <a:effectLst/>
                <a:latin typeface="Arial" charset="0"/>
                <a:ea typeface="+mn-ea"/>
                <a:cs typeface="+mn-cs"/>
              </a:rPr>
              <a:t>So, what do you use for your </a:t>
            </a:r>
            <a:r>
              <a:rPr lang="en-GB" sz="1100" b="1" kern="1200" dirty="0" smtClean="0">
                <a:solidFill>
                  <a:srgbClr val="00B050"/>
                </a:solidFill>
                <a:effectLst/>
                <a:latin typeface="Arial" charset="0"/>
                <a:ea typeface="+mn-ea"/>
                <a:cs typeface="+mn-cs"/>
              </a:rPr>
              <a:t>Very Important</a:t>
            </a:r>
            <a:r>
              <a:rPr lang="en-GB" sz="1000" kern="1200" dirty="0" smtClean="0">
                <a:solidFill>
                  <a:schemeClr val="tx1"/>
                </a:solidFill>
                <a:effectLst/>
                <a:latin typeface="Arial" charset="0"/>
                <a:ea typeface="+mn-ea"/>
                <a:cs typeface="+mn-cs"/>
              </a:rPr>
              <a:t> Logical model?</a:t>
            </a:r>
          </a:p>
          <a:p>
            <a:endParaRPr lang="en-GB" dirty="0"/>
          </a:p>
        </p:txBody>
      </p:sp>
      <p:sp>
        <p:nvSpPr>
          <p:cNvPr id="11" name="Slide Image Placeholder 10"/>
          <p:cNvSpPr>
            <a:spLocks noGrp="1" noRot="1" noChangeAspect="1"/>
          </p:cNvSpPr>
          <p:nvPr>
            <p:ph type="sldImg"/>
          </p:nvPr>
        </p:nvSpPr>
        <p:spPr/>
      </p:sp>
      <p:sp>
        <p:nvSpPr>
          <p:cNvPr id="12" name="Footer Placeholder 11"/>
          <p:cNvSpPr>
            <a:spLocks noGrp="1"/>
          </p:cNvSpPr>
          <p:nvPr>
            <p:ph type="ftr" sz="quarter" idx="10"/>
          </p:nvPr>
        </p:nvSpPr>
        <p:spPr/>
        <p:txBody>
          <a:bodyPr/>
          <a:lstStyle/>
          <a:p>
            <a:r>
              <a:rPr lang="en-US" dirty="0" smtClean="0"/>
              <a:t>© Pragmatic EA Ltd                        www.PragmaticEA.com</a:t>
            </a:r>
          </a:p>
        </p:txBody>
      </p:sp>
      <p:sp>
        <p:nvSpPr>
          <p:cNvPr id="13" name="Slide Number Placeholder 12"/>
          <p:cNvSpPr>
            <a:spLocks noGrp="1"/>
          </p:cNvSpPr>
          <p:nvPr>
            <p:ph type="sldNum" sz="quarter" idx="11"/>
          </p:nvPr>
        </p:nvSpPr>
        <p:spPr/>
        <p:txBody>
          <a:bodyPr/>
          <a:lstStyle/>
          <a:p>
            <a:fld id="{556D56FA-5527-45DE-AD85-09908428112E}" type="slidenum">
              <a:rPr lang="en-GB" smtClean="0"/>
              <a:pPr/>
              <a:t>12</a:t>
            </a:fld>
            <a:endParaRPr lang="en-GB" dirty="0"/>
          </a:p>
        </p:txBody>
      </p:sp>
      <p:sp>
        <p:nvSpPr>
          <p:cNvPr id="14" name="Header Placeholder 13"/>
          <p:cNvSpPr>
            <a:spLocks noGrp="1"/>
          </p:cNvSpPr>
          <p:nvPr>
            <p:ph type="hdr" sz="quarter" idx="12"/>
          </p:nvPr>
        </p:nvSpPr>
        <p:spPr/>
        <p:txBody>
          <a:bodyPr/>
          <a:lstStyle/>
          <a:p>
            <a:r>
              <a:rPr lang="en-GB" sz="1200" dirty="0">
                <a:latin typeface="Arial" pitchFamily="34" charset="0"/>
              </a:rPr>
              <a:t>PEAF - The Pragmatic Enterprise Architecture Framework</a:t>
            </a:r>
            <a:endParaRPr lang="en-US" sz="1200" dirty="0">
              <a:latin typeface="Arial" pitchFamily="34" charset="0"/>
            </a:endParaRPr>
          </a:p>
        </p:txBody>
      </p:sp>
    </p:spTree>
    <p:extLst>
      <p:ext uri="{BB962C8B-B14F-4D97-AF65-F5344CB8AC3E}">
        <p14:creationId xmlns:p14="http://schemas.microsoft.com/office/powerpoint/2010/main" val="4066867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GB" sz="1000" b="1" kern="1200" dirty="0" smtClean="0">
                <a:solidFill>
                  <a:schemeClr val="tx1"/>
                </a:solidFill>
                <a:effectLst/>
                <a:latin typeface="Arial" charset="0"/>
                <a:ea typeface="+mn-ea"/>
                <a:cs typeface="+mn-cs"/>
              </a:rPr>
              <a:t>L</a:t>
            </a:r>
            <a:endParaRPr lang="en-GB" sz="1000" kern="1200" dirty="0" smtClean="0">
              <a:solidFill>
                <a:schemeClr val="tx1"/>
              </a:solidFill>
              <a:effectLst/>
              <a:latin typeface="Arial" charset="0"/>
              <a:ea typeface="+mn-ea"/>
              <a:cs typeface="+mn-cs"/>
            </a:endParaRPr>
          </a:p>
          <a:p>
            <a:r>
              <a:rPr lang="en-GB" sz="1000" kern="1200" dirty="0" smtClean="0">
                <a:solidFill>
                  <a:schemeClr val="tx1"/>
                </a:solidFill>
                <a:effectLst/>
                <a:latin typeface="Arial" charset="0"/>
                <a:ea typeface="+mn-ea"/>
                <a:cs typeface="+mn-cs"/>
              </a:rPr>
              <a:t>If you already have a Logical model, of appropriate maturity for EA, then you have no need to create one or modify it.</a:t>
            </a:r>
          </a:p>
          <a:p>
            <a:r>
              <a:rPr lang="en-GB" sz="1000" kern="1200" dirty="0" smtClean="0">
                <a:solidFill>
                  <a:schemeClr val="tx1"/>
                </a:solidFill>
                <a:effectLst/>
                <a:latin typeface="Arial" charset="0"/>
                <a:ea typeface="+mn-ea"/>
                <a:cs typeface="+mn-cs"/>
              </a:rPr>
              <a:t>If you do not have a Logical model, of appropriate maturity for EA, then you have to create one  (from best practice) for example, by taking PEAF and performing the 5â€‘10% modifications required to make it your Logical model for Enterprise Architecture (XEAF)</a:t>
            </a:r>
          </a:p>
          <a:p>
            <a:endParaRPr lang="en-GB" dirty="0"/>
          </a:p>
        </p:txBody>
      </p:sp>
      <p:sp>
        <p:nvSpPr>
          <p:cNvPr id="11" name="Slide Image Placeholder 10"/>
          <p:cNvSpPr>
            <a:spLocks noGrp="1" noRot="1" noChangeAspect="1"/>
          </p:cNvSpPr>
          <p:nvPr>
            <p:ph type="sldImg"/>
          </p:nvPr>
        </p:nvSpPr>
        <p:spPr/>
      </p:sp>
      <p:sp>
        <p:nvSpPr>
          <p:cNvPr id="12" name="Footer Placeholder 11"/>
          <p:cNvSpPr>
            <a:spLocks noGrp="1"/>
          </p:cNvSpPr>
          <p:nvPr>
            <p:ph type="ftr" sz="quarter" idx="10"/>
          </p:nvPr>
        </p:nvSpPr>
        <p:spPr/>
        <p:txBody>
          <a:bodyPr/>
          <a:lstStyle/>
          <a:p>
            <a:r>
              <a:rPr lang="en-US" dirty="0" smtClean="0"/>
              <a:t>© Pragmatic EA Ltd                        www.PragmaticEA.com</a:t>
            </a:r>
          </a:p>
        </p:txBody>
      </p:sp>
      <p:sp>
        <p:nvSpPr>
          <p:cNvPr id="13" name="Slide Number Placeholder 12"/>
          <p:cNvSpPr>
            <a:spLocks noGrp="1"/>
          </p:cNvSpPr>
          <p:nvPr>
            <p:ph type="sldNum" sz="quarter" idx="11"/>
          </p:nvPr>
        </p:nvSpPr>
        <p:spPr/>
        <p:txBody>
          <a:bodyPr/>
          <a:lstStyle/>
          <a:p>
            <a:fld id="{556D56FA-5527-45DE-AD85-09908428112E}" type="slidenum">
              <a:rPr lang="en-GB" smtClean="0"/>
              <a:pPr/>
              <a:t>13</a:t>
            </a:fld>
            <a:endParaRPr lang="en-GB" dirty="0"/>
          </a:p>
        </p:txBody>
      </p:sp>
      <p:sp>
        <p:nvSpPr>
          <p:cNvPr id="14" name="Header Placeholder 13"/>
          <p:cNvSpPr>
            <a:spLocks noGrp="1"/>
          </p:cNvSpPr>
          <p:nvPr>
            <p:ph type="hdr" sz="quarter" idx="12"/>
          </p:nvPr>
        </p:nvSpPr>
        <p:spPr/>
        <p:txBody>
          <a:bodyPr/>
          <a:lstStyle/>
          <a:p>
            <a:r>
              <a:rPr lang="en-GB" sz="1200" dirty="0">
                <a:latin typeface="Arial" pitchFamily="34" charset="0"/>
              </a:rPr>
              <a:t>PEAF - The Pragmatic Enterprise Architecture Framework</a:t>
            </a:r>
            <a:endParaRPr lang="en-US" sz="1200" dirty="0">
              <a:latin typeface="Arial" pitchFamily="34" charset="0"/>
            </a:endParaRPr>
          </a:p>
        </p:txBody>
      </p:sp>
    </p:spTree>
    <p:extLst>
      <p:ext uri="{BB962C8B-B14F-4D97-AF65-F5344CB8AC3E}">
        <p14:creationId xmlns:p14="http://schemas.microsoft.com/office/powerpoint/2010/main" val="4066867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GB" sz="1000" b="1" kern="1200" dirty="0" smtClean="0">
                <a:solidFill>
                  <a:schemeClr val="tx1"/>
                </a:solidFill>
                <a:effectLst/>
                <a:latin typeface="Arial" charset="0"/>
                <a:ea typeface="+mn-ea"/>
                <a:cs typeface="+mn-cs"/>
              </a:rPr>
              <a:t>Summary</a:t>
            </a:r>
          </a:p>
          <a:p>
            <a:r>
              <a:rPr lang="en-GB" sz="1000" kern="1200" dirty="0" smtClean="0">
                <a:solidFill>
                  <a:schemeClr val="tx1"/>
                </a:solidFill>
                <a:effectLst/>
                <a:latin typeface="Arial" charset="0"/>
                <a:ea typeface="+mn-ea"/>
                <a:cs typeface="+mn-cs"/>
              </a:rPr>
              <a:t>In summary:</a:t>
            </a:r>
          </a:p>
          <a:p>
            <a:pPr marL="228600" indent="-228600">
              <a:buFont typeface="+mj-lt"/>
              <a:buAutoNum type="arabicPeriod"/>
            </a:pPr>
            <a:r>
              <a:rPr lang="en-GB" sz="1000" kern="1200" dirty="0" smtClean="0">
                <a:solidFill>
                  <a:schemeClr val="tx1"/>
                </a:solidFill>
                <a:effectLst/>
                <a:latin typeface="Arial" charset="0"/>
                <a:ea typeface="+mn-ea"/>
                <a:cs typeface="+mn-cs"/>
              </a:rPr>
              <a:t>Use POET to create your Operating model for Enterprise Transformation (XOET)</a:t>
            </a:r>
          </a:p>
          <a:p>
            <a:pPr marL="228600" indent="-228600">
              <a:buFont typeface="+mj-lt"/>
              <a:buAutoNum type="arabicPeriod"/>
            </a:pPr>
            <a:r>
              <a:rPr lang="en-GB" sz="1000" kern="1200" dirty="0" smtClean="0">
                <a:solidFill>
                  <a:schemeClr val="tx1"/>
                </a:solidFill>
                <a:effectLst/>
                <a:latin typeface="Arial" charset="0"/>
                <a:ea typeface="+mn-ea"/>
                <a:cs typeface="+mn-cs"/>
              </a:rPr>
              <a:t>Use your Operating model for Enterprise Transformation (XOET) to create your reference model for EA (XEAF)</a:t>
            </a:r>
          </a:p>
          <a:p>
            <a:pPr marL="228600" indent="-228600">
              <a:buFont typeface="+mj-lt"/>
              <a:buAutoNum type="arabicPeriod"/>
            </a:pPr>
            <a:r>
              <a:rPr lang="en-GB" sz="1000" kern="1200" dirty="0" smtClean="0">
                <a:solidFill>
                  <a:schemeClr val="tx1"/>
                </a:solidFill>
                <a:effectLst/>
                <a:latin typeface="Arial" charset="0"/>
                <a:ea typeface="+mn-ea"/>
                <a:cs typeface="+mn-cs"/>
              </a:rPr>
              <a:t>Use your reference model for EA (XEAF)</a:t>
            </a:r>
            <a:r>
              <a:rPr lang="en-GB" sz="1000" kern="1200" baseline="0" dirty="0" smtClean="0">
                <a:solidFill>
                  <a:schemeClr val="tx1"/>
                </a:solidFill>
                <a:effectLst/>
                <a:latin typeface="Arial" charset="0"/>
                <a:ea typeface="+mn-ea"/>
                <a:cs typeface="+mn-cs"/>
              </a:rPr>
              <a:t> </a:t>
            </a:r>
            <a:r>
              <a:rPr lang="en-GB" sz="1000" kern="1200" dirty="0" smtClean="0">
                <a:solidFill>
                  <a:schemeClr val="tx1"/>
                </a:solidFill>
                <a:effectLst/>
                <a:latin typeface="Arial" charset="0"/>
                <a:ea typeface="+mn-ea"/>
                <a:cs typeface="+mn-cs"/>
              </a:rPr>
              <a:t>to determine how to mature the Methods, Artefacts, Culture and Environment you currently use for EA.</a:t>
            </a:r>
          </a:p>
          <a:p>
            <a:endParaRPr lang="en-GB" dirty="0"/>
          </a:p>
        </p:txBody>
      </p:sp>
      <p:sp>
        <p:nvSpPr>
          <p:cNvPr id="11" name="Slide Image Placeholder 10"/>
          <p:cNvSpPr>
            <a:spLocks noGrp="1" noRot="1" noChangeAspect="1"/>
          </p:cNvSpPr>
          <p:nvPr>
            <p:ph type="sldImg"/>
          </p:nvPr>
        </p:nvSpPr>
        <p:spPr/>
      </p:sp>
      <p:sp>
        <p:nvSpPr>
          <p:cNvPr id="12" name="Footer Placeholder 11"/>
          <p:cNvSpPr>
            <a:spLocks noGrp="1"/>
          </p:cNvSpPr>
          <p:nvPr>
            <p:ph type="ftr" sz="quarter" idx="10"/>
          </p:nvPr>
        </p:nvSpPr>
        <p:spPr/>
        <p:txBody>
          <a:bodyPr/>
          <a:lstStyle/>
          <a:p>
            <a:r>
              <a:rPr lang="en-US" dirty="0" smtClean="0"/>
              <a:t>© Pragmatic EA Ltd                        www.PragmaticEA.com</a:t>
            </a:r>
          </a:p>
        </p:txBody>
      </p:sp>
      <p:sp>
        <p:nvSpPr>
          <p:cNvPr id="13" name="Slide Number Placeholder 12"/>
          <p:cNvSpPr>
            <a:spLocks noGrp="1"/>
          </p:cNvSpPr>
          <p:nvPr>
            <p:ph type="sldNum" sz="quarter" idx="11"/>
          </p:nvPr>
        </p:nvSpPr>
        <p:spPr/>
        <p:txBody>
          <a:bodyPr/>
          <a:lstStyle/>
          <a:p>
            <a:fld id="{556D56FA-5527-45DE-AD85-09908428112E}" type="slidenum">
              <a:rPr lang="en-GB" smtClean="0"/>
              <a:pPr/>
              <a:t>14</a:t>
            </a:fld>
            <a:endParaRPr lang="en-GB" dirty="0"/>
          </a:p>
        </p:txBody>
      </p:sp>
      <p:sp>
        <p:nvSpPr>
          <p:cNvPr id="14" name="Header Placeholder 13"/>
          <p:cNvSpPr>
            <a:spLocks noGrp="1"/>
          </p:cNvSpPr>
          <p:nvPr>
            <p:ph type="hdr" sz="quarter" idx="12"/>
          </p:nvPr>
        </p:nvSpPr>
        <p:spPr/>
        <p:txBody>
          <a:bodyPr/>
          <a:lstStyle/>
          <a:p>
            <a:r>
              <a:rPr lang="en-GB" sz="1200" dirty="0">
                <a:latin typeface="Arial" pitchFamily="34" charset="0"/>
              </a:rPr>
              <a:t>PEAF - The Pragmatic Enterprise Architecture Framework</a:t>
            </a:r>
            <a:endParaRPr lang="en-US" sz="1200" dirty="0">
              <a:latin typeface="Arial" pitchFamily="34" charset="0"/>
            </a:endParaRPr>
          </a:p>
        </p:txBody>
      </p:sp>
    </p:spTree>
    <p:extLst>
      <p:ext uri="{BB962C8B-B14F-4D97-AF65-F5344CB8AC3E}">
        <p14:creationId xmlns:p14="http://schemas.microsoft.com/office/powerpoint/2010/main" val="4066867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1" name="Rectangle 3"/>
          <p:cNvSpPr>
            <a:spLocks noGrp="1" noChangeArrowheads="1"/>
          </p:cNvSpPr>
          <p:nvPr>
            <p:ph type="body" idx="1"/>
          </p:nvPr>
        </p:nvSpPr>
        <p:spPr/>
        <p:txBody>
          <a:bodyPr/>
          <a:lstStyle/>
          <a:p>
            <a:pPr marL="0" marR="0" indent="0" algn="l" defTabSz="914400" rtl="0" eaLnBrk="0" fontAlgn="base" latinLnBrk="0" hangingPunct="0">
              <a:lnSpc>
                <a:spcPct val="100000"/>
              </a:lnSpc>
              <a:spcBef>
                <a:spcPts val="1200"/>
              </a:spcBef>
              <a:spcAft>
                <a:spcPts val="0"/>
              </a:spcAft>
              <a:buClrTx/>
              <a:buSzTx/>
              <a:buFontTx/>
              <a:buNone/>
              <a:tabLst/>
              <a:defRPr/>
            </a:pPr>
            <a:r>
              <a:rPr lang="en-GB" sz="1000" kern="1200" dirty="0" smtClean="0">
                <a:solidFill>
                  <a:schemeClr val="tx1"/>
                </a:solidFill>
                <a:effectLst/>
                <a:latin typeface="Arial" charset="0"/>
                <a:ea typeface="+mn-ea"/>
                <a:cs typeface="+mn-cs"/>
              </a:rPr>
              <a:t>Thank you for watching this presentation.</a:t>
            </a:r>
          </a:p>
          <a:p>
            <a:pPr marL="0" marR="0" indent="0" algn="l" defTabSz="914400" rtl="0" eaLnBrk="0" fontAlgn="base" latinLnBrk="0" hangingPunct="0">
              <a:lnSpc>
                <a:spcPct val="100000"/>
              </a:lnSpc>
              <a:spcBef>
                <a:spcPts val="1200"/>
              </a:spcBef>
              <a:spcAft>
                <a:spcPts val="0"/>
              </a:spcAft>
              <a:buClrTx/>
              <a:buSzTx/>
              <a:buFontTx/>
              <a:buNone/>
              <a:tabLst/>
              <a:defRPr/>
            </a:pPr>
            <a:endParaRPr lang="en-GB" sz="1000" kern="1200" dirty="0" smtClean="0">
              <a:solidFill>
                <a:schemeClr val="tx1"/>
              </a:solidFill>
              <a:effectLst/>
              <a:latin typeface="Arial" charset="0"/>
              <a:ea typeface="+mn-ea"/>
              <a:cs typeface="+mn-cs"/>
            </a:endParaRPr>
          </a:p>
        </p:txBody>
      </p:sp>
      <p:sp>
        <p:nvSpPr>
          <p:cNvPr id="10" name="Slide Image Placeholder 9"/>
          <p:cNvSpPr>
            <a:spLocks noGrp="1" noRot="1" noChangeAspect="1"/>
          </p:cNvSpPr>
          <p:nvPr>
            <p:ph type="sldImg"/>
          </p:nvPr>
        </p:nvSpPr>
        <p:spPr/>
      </p:sp>
      <p:sp>
        <p:nvSpPr>
          <p:cNvPr id="11" name="Footer Placeholder 10"/>
          <p:cNvSpPr>
            <a:spLocks noGrp="1"/>
          </p:cNvSpPr>
          <p:nvPr>
            <p:ph type="ftr" sz="quarter" idx="10"/>
          </p:nvPr>
        </p:nvSpPr>
        <p:spPr/>
        <p:txBody>
          <a:bodyPr/>
          <a:lstStyle/>
          <a:p>
            <a:r>
              <a:rPr lang="en-US" dirty="0" smtClean="0"/>
              <a:t>© Pragmatic EA Ltd                        www.PragmaticEA.com</a:t>
            </a:r>
          </a:p>
        </p:txBody>
      </p:sp>
      <p:sp>
        <p:nvSpPr>
          <p:cNvPr id="12" name="Slide Number Placeholder 11"/>
          <p:cNvSpPr>
            <a:spLocks noGrp="1"/>
          </p:cNvSpPr>
          <p:nvPr>
            <p:ph type="sldNum" sz="quarter" idx="11"/>
          </p:nvPr>
        </p:nvSpPr>
        <p:spPr/>
        <p:txBody>
          <a:bodyPr/>
          <a:lstStyle/>
          <a:p>
            <a:fld id="{556D56FA-5527-45DE-AD85-09908428112E}" type="slidenum">
              <a:rPr lang="en-GB" smtClean="0"/>
              <a:pPr/>
              <a:t>15</a:t>
            </a:fld>
            <a:endParaRPr lang="en-GB" dirty="0"/>
          </a:p>
        </p:txBody>
      </p:sp>
      <p:sp>
        <p:nvSpPr>
          <p:cNvPr id="13" name="Header Placeholder 12"/>
          <p:cNvSpPr>
            <a:spLocks noGrp="1"/>
          </p:cNvSpPr>
          <p:nvPr>
            <p:ph type="hdr" sz="quarter" idx="12"/>
          </p:nvPr>
        </p:nvSpPr>
        <p:spPr/>
        <p:txBody>
          <a:bodyPr/>
          <a:lstStyle/>
          <a:p>
            <a:r>
              <a:rPr lang="en-GB" sz="1200" dirty="0">
                <a:latin typeface="Arial" pitchFamily="34" charset="0"/>
              </a:rPr>
              <a:t>PEAF - The Pragmatic Enterprise Architecture Framework</a:t>
            </a:r>
            <a:endParaRPr lang="en-US" sz="1200" dirty="0">
              <a:latin typeface="Arial"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GB" sz="1000" b="1" kern="1200" dirty="0" smtClean="0">
                <a:solidFill>
                  <a:schemeClr val="tx1"/>
                </a:solidFill>
                <a:effectLst/>
                <a:latin typeface="Arial" charset="0"/>
                <a:ea typeface="+mn-ea"/>
                <a:cs typeface="+mn-cs"/>
              </a:rPr>
              <a:t>A</a:t>
            </a:r>
            <a:endParaRPr lang="en-GB" sz="1000" kern="1200" dirty="0" smtClean="0">
              <a:solidFill>
                <a:schemeClr val="tx1"/>
              </a:solidFill>
              <a:effectLst/>
              <a:latin typeface="Arial" charset="0"/>
              <a:ea typeface="+mn-ea"/>
              <a:cs typeface="+mn-cs"/>
            </a:endParaRPr>
          </a:p>
          <a:p>
            <a:r>
              <a:rPr lang="en-GB" sz="1000" kern="1200" dirty="0" smtClean="0">
                <a:solidFill>
                  <a:schemeClr val="tx1"/>
                </a:solidFill>
                <a:effectLst/>
                <a:latin typeface="Arial" charset="0"/>
                <a:ea typeface="+mn-ea"/>
                <a:cs typeface="+mn-cs"/>
              </a:rPr>
              <a:t>Here we see all the phases of Transformation, from Strategy formulation on the left, to Transitioning into live operation on the right.</a:t>
            </a:r>
          </a:p>
          <a:p>
            <a:r>
              <a:rPr lang="en-GB" sz="1000" kern="1200" dirty="0" smtClean="0">
                <a:solidFill>
                  <a:schemeClr val="tx1"/>
                </a:solidFill>
                <a:effectLst/>
                <a:latin typeface="Arial" charset="0"/>
                <a:ea typeface="+mn-ea"/>
                <a:cs typeface="+mn-cs"/>
              </a:rPr>
              <a:t>Everything to the right of the solid black line is the work that goes on in projects, that we refer to as doing Enterprise Engineering.</a:t>
            </a:r>
          </a:p>
          <a:p>
            <a:r>
              <a:rPr lang="en-GB" sz="1000" kern="1200" dirty="0" smtClean="0">
                <a:solidFill>
                  <a:schemeClr val="tx1"/>
                </a:solidFill>
                <a:effectLst/>
                <a:latin typeface="Arial" charset="0"/>
                <a:ea typeface="+mn-ea"/>
                <a:cs typeface="+mn-cs"/>
              </a:rPr>
              <a:t>Everything to the left of the solid black line is all the work that happens before projects execute, which formulates the Project Portfolio (aka a Transformational Roadmap) and the Business and Technical Capabilities (aka Structural roadmap), that we refer to as doing Enterprise Architecture.</a:t>
            </a:r>
          </a:p>
          <a:p>
            <a:r>
              <a:rPr lang="en-GB" sz="1000" kern="1200" dirty="0" smtClean="0">
                <a:solidFill>
                  <a:schemeClr val="tx1"/>
                </a:solidFill>
                <a:effectLst/>
                <a:latin typeface="Arial" charset="0"/>
                <a:ea typeface="+mn-ea"/>
                <a:cs typeface="+mn-cs"/>
              </a:rPr>
              <a:t>Let's focus on the EA domain and consider the information that describes how it is done...</a:t>
            </a:r>
          </a:p>
          <a:p>
            <a:endParaRPr lang="en-GB" dirty="0"/>
          </a:p>
        </p:txBody>
      </p:sp>
      <p:sp>
        <p:nvSpPr>
          <p:cNvPr id="11" name="Slide Image Placeholder 10"/>
          <p:cNvSpPr>
            <a:spLocks noGrp="1" noRot="1" noChangeAspect="1"/>
          </p:cNvSpPr>
          <p:nvPr>
            <p:ph type="sldImg"/>
          </p:nvPr>
        </p:nvSpPr>
        <p:spPr/>
      </p:sp>
      <p:sp>
        <p:nvSpPr>
          <p:cNvPr id="12" name="Footer Placeholder 11"/>
          <p:cNvSpPr>
            <a:spLocks noGrp="1"/>
          </p:cNvSpPr>
          <p:nvPr>
            <p:ph type="ftr" sz="quarter" idx="10"/>
          </p:nvPr>
        </p:nvSpPr>
        <p:spPr/>
        <p:txBody>
          <a:bodyPr/>
          <a:lstStyle/>
          <a:p>
            <a:r>
              <a:rPr lang="en-US" dirty="0" smtClean="0"/>
              <a:t>© Pragmatic EA Ltd                        www.PragmaticEA.com</a:t>
            </a:r>
          </a:p>
        </p:txBody>
      </p:sp>
      <p:sp>
        <p:nvSpPr>
          <p:cNvPr id="13" name="Slide Number Placeholder 12"/>
          <p:cNvSpPr>
            <a:spLocks noGrp="1"/>
          </p:cNvSpPr>
          <p:nvPr>
            <p:ph type="sldNum" sz="quarter" idx="11"/>
          </p:nvPr>
        </p:nvSpPr>
        <p:spPr/>
        <p:txBody>
          <a:bodyPr/>
          <a:lstStyle/>
          <a:p>
            <a:fld id="{556D56FA-5527-45DE-AD85-09908428112E}" type="slidenum">
              <a:rPr lang="en-GB" smtClean="0"/>
              <a:pPr/>
              <a:t>2</a:t>
            </a:fld>
            <a:endParaRPr lang="en-GB" dirty="0"/>
          </a:p>
        </p:txBody>
      </p:sp>
      <p:sp>
        <p:nvSpPr>
          <p:cNvPr id="14" name="Header Placeholder 13"/>
          <p:cNvSpPr>
            <a:spLocks noGrp="1"/>
          </p:cNvSpPr>
          <p:nvPr>
            <p:ph type="hdr" sz="quarter" idx="12"/>
          </p:nvPr>
        </p:nvSpPr>
        <p:spPr/>
        <p:txBody>
          <a:bodyPr/>
          <a:lstStyle/>
          <a:p>
            <a:r>
              <a:rPr lang="en-GB" sz="1200" dirty="0">
                <a:latin typeface="Arial" pitchFamily="34" charset="0"/>
              </a:rPr>
              <a:t>PEAF - The Pragmatic Enterprise Architecture Framework</a:t>
            </a:r>
            <a:endParaRPr lang="en-US" sz="1200" dirty="0">
              <a:latin typeface="Arial" pitchFamily="34" charset="0"/>
            </a:endParaRPr>
          </a:p>
        </p:txBody>
      </p:sp>
    </p:spTree>
    <p:extLst>
      <p:ext uri="{BB962C8B-B14F-4D97-AF65-F5344CB8AC3E}">
        <p14:creationId xmlns:p14="http://schemas.microsoft.com/office/powerpoint/2010/main" val="4066867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GB" sz="1000" b="1" kern="1200" dirty="0" smtClean="0">
                <a:solidFill>
                  <a:schemeClr val="tx1"/>
                </a:solidFill>
                <a:effectLst/>
                <a:latin typeface="Arial" charset="0"/>
                <a:ea typeface="+mn-ea"/>
                <a:cs typeface="+mn-cs"/>
              </a:rPr>
              <a:t>B</a:t>
            </a:r>
            <a:endParaRPr lang="en-GB" sz="1000" kern="1200" dirty="0" smtClean="0">
              <a:solidFill>
                <a:schemeClr val="tx1"/>
              </a:solidFill>
              <a:effectLst/>
              <a:latin typeface="Arial" charset="0"/>
              <a:ea typeface="+mn-ea"/>
              <a:cs typeface="+mn-cs"/>
            </a:endParaRPr>
          </a:p>
          <a:p>
            <a:r>
              <a:rPr lang="en-GB" sz="1000" kern="1200" dirty="0" smtClean="0">
                <a:solidFill>
                  <a:schemeClr val="tx1"/>
                </a:solidFill>
                <a:effectLst/>
                <a:latin typeface="Arial" charset="0"/>
                <a:ea typeface="+mn-ea"/>
                <a:cs typeface="+mn-cs"/>
              </a:rPr>
              <a:t>The box at the bottom in grey, represents the actual EA work taking place, in terms of MACE:</a:t>
            </a:r>
          </a:p>
          <a:p>
            <a:pPr marL="350838" lvl="1" indent="-171450">
              <a:buFont typeface="Arial" panose="020B0604020202020204" pitchFamily="34" charset="0"/>
              <a:buChar char="•"/>
            </a:pPr>
            <a:r>
              <a:rPr lang="en-GB" sz="1000" kern="1200" dirty="0" smtClean="0">
                <a:solidFill>
                  <a:schemeClr val="tx1"/>
                </a:solidFill>
                <a:effectLst/>
                <a:latin typeface="Arial" charset="0"/>
                <a:ea typeface="+mn-ea"/>
                <a:cs typeface="+mn-cs"/>
              </a:rPr>
              <a:t>M - The Methods being used to do EA (e.g. processes)</a:t>
            </a:r>
          </a:p>
          <a:p>
            <a:pPr marL="350838" lvl="1" indent="-171450">
              <a:buFont typeface="Arial" panose="020B0604020202020204" pitchFamily="34" charset="0"/>
              <a:buChar char="•"/>
            </a:pPr>
            <a:r>
              <a:rPr lang="en-GB" sz="1000" kern="1200" dirty="0" smtClean="0">
                <a:solidFill>
                  <a:schemeClr val="tx1"/>
                </a:solidFill>
                <a:effectLst/>
                <a:latin typeface="Arial" charset="0"/>
                <a:ea typeface="+mn-ea"/>
                <a:cs typeface="+mn-cs"/>
              </a:rPr>
              <a:t>A - The Artefacts being produced and consumed by EA (e.g. project plans, designs, requirements, </a:t>
            </a:r>
            <a:r>
              <a:rPr lang="en-GB" sz="1000" kern="1200" dirty="0" err="1" smtClean="0">
                <a:solidFill>
                  <a:schemeClr val="tx1"/>
                </a:solidFill>
                <a:effectLst/>
                <a:latin typeface="Arial" charset="0"/>
                <a:ea typeface="+mn-ea"/>
                <a:cs typeface="+mn-cs"/>
              </a:rPr>
              <a:t>etc</a:t>
            </a:r>
            <a:r>
              <a:rPr lang="en-GB" sz="1000" kern="1200" dirty="0" smtClean="0">
                <a:solidFill>
                  <a:schemeClr val="tx1"/>
                </a:solidFill>
                <a:effectLst/>
                <a:latin typeface="Arial" charset="0"/>
                <a:ea typeface="+mn-ea"/>
                <a:cs typeface="+mn-cs"/>
              </a:rPr>
              <a:t>)</a:t>
            </a:r>
          </a:p>
          <a:p>
            <a:pPr marL="350838" lvl="1" indent="-171450">
              <a:buFont typeface="Arial" panose="020B0604020202020204" pitchFamily="34" charset="0"/>
              <a:buChar char="•"/>
            </a:pPr>
            <a:r>
              <a:rPr lang="en-GB" sz="1000" kern="1200" dirty="0" smtClean="0">
                <a:solidFill>
                  <a:schemeClr val="tx1"/>
                </a:solidFill>
                <a:effectLst/>
                <a:latin typeface="Arial" charset="0"/>
                <a:ea typeface="+mn-ea"/>
                <a:cs typeface="+mn-cs"/>
              </a:rPr>
              <a:t>C - The Culture used to do EA (e.g. the people doing the work and the values and ethics that guide them).</a:t>
            </a:r>
          </a:p>
          <a:p>
            <a:pPr marL="350838" lvl="1" indent="-171450">
              <a:buFont typeface="Arial" panose="020B0604020202020204" pitchFamily="34" charset="0"/>
              <a:buChar char="•"/>
            </a:pPr>
            <a:r>
              <a:rPr lang="en-GB" sz="1000" kern="1200" dirty="0" smtClean="0">
                <a:solidFill>
                  <a:schemeClr val="tx1"/>
                </a:solidFill>
                <a:effectLst/>
                <a:latin typeface="Arial" charset="0"/>
                <a:ea typeface="+mn-ea"/>
                <a:cs typeface="+mn-cs"/>
              </a:rPr>
              <a:t>E</a:t>
            </a:r>
            <a:r>
              <a:rPr lang="en-GB" sz="1000" kern="1200" baseline="0" dirty="0" smtClean="0">
                <a:solidFill>
                  <a:schemeClr val="tx1"/>
                </a:solidFill>
                <a:effectLst/>
                <a:latin typeface="Arial" charset="0"/>
                <a:ea typeface="+mn-ea"/>
                <a:cs typeface="+mn-cs"/>
              </a:rPr>
              <a:t> - </a:t>
            </a:r>
            <a:r>
              <a:rPr lang="en-GB" sz="1000" kern="1200" dirty="0" smtClean="0">
                <a:solidFill>
                  <a:schemeClr val="tx1"/>
                </a:solidFill>
                <a:effectLst/>
                <a:latin typeface="Arial" charset="0"/>
                <a:ea typeface="+mn-ea"/>
                <a:cs typeface="+mn-cs"/>
              </a:rPr>
              <a:t>The Environment used to do EA (e.g. modelling tools, word processors, </a:t>
            </a:r>
            <a:r>
              <a:rPr lang="en-GB" sz="1000" kern="1200" dirty="0" err="1" smtClean="0">
                <a:solidFill>
                  <a:schemeClr val="tx1"/>
                </a:solidFill>
                <a:effectLst/>
                <a:latin typeface="Arial" charset="0"/>
                <a:ea typeface="+mn-ea"/>
                <a:cs typeface="+mn-cs"/>
              </a:rPr>
              <a:t>etc</a:t>
            </a:r>
            <a:r>
              <a:rPr lang="en-GB" sz="1000" kern="1200" dirty="0" smtClean="0">
                <a:solidFill>
                  <a:schemeClr val="tx1"/>
                </a:solidFill>
                <a:effectLst/>
                <a:latin typeface="Arial" charset="0"/>
                <a:ea typeface="+mn-ea"/>
                <a:cs typeface="+mn-cs"/>
              </a:rPr>
              <a:t>).</a:t>
            </a:r>
          </a:p>
          <a:p>
            <a:r>
              <a:rPr lang="en-GB" sz="1000" kern="1200" dirty="0" smtClean="0">
                <a:solidFill>
                  <a:schemeClr val="tx1"/>
                </a:solidFill>
                <a:effectLst/>
                <a:latin typeface="Arial" charset="0"/>
                <a:ea typeface="+mn-ea"/>
                <a:cs typeface="+mn-cs"/>
              </a:rPr>
              <a:t>Moving up, in the blue, green, yellow and orange boxes, we show that this real world can be represented in models at varying levels of abstraction (idealisation/realisation) - an Operational model, a Physical model, a Logical model, and a Conceptual model.</a:t>
            </a:r>
          </a:p>
          <a:p>
            <a:pPr marL="0" marR="0" indent="0" algn="l" defTabSz="914400" rtl="0" eaLnBrk="0" fontAlgn="base" latinLnBrk="0" hangingPunct="0">
              <a:lnSpc>
                <a:spcPct val="100000"/>
              </a:lnSpc>
              <a:spcBef>
                <a:spcPts val="1200"/>
              </a:spcBef>
              <a:spcAft>
                <a:spcPts val="0"/>
              </a:spcAft>
              <a:buClrTx/>
              <a:buSzTx/>
              <a:buFontTx/>
              <a:buNone/>
              <a:tabLst/>
              <a:defRPr/>
            </a:pPr>
            <a:r>
              <a:rPr lang="en-GB" sz="1000" kern="1200" smtClean="0">
                <a:solidFill>
                  <a:schemeClr val="tx1"/>
                </a:solidFill>
                <a:effectLst/>
                <a:latin typeface="Arial" charset="0"/>
                <a:ea typeface="+mn-ea"/>
                <a:cs typeface="+mn-cs"/>
              </a:rPr>
              <a:t>Note that The Operational model should not be confused with an Operating model.</a:t>
            </a:r>
          </a:p>
          <a:p>
            <a:r>
              <a:rPr lang="en-GB" sz="1000" kern="1200" smtClean="0">
                <a:solidFill>
                  <a:schemeClr val="tx1"/>
                </a:solidFill>
                <a:effectLst/>
                <a:latin typeface="Arial" charset="0"/>
                <a:ea typeface="+mn-ea"/>
                <a:cs typeface="+mn-cs"/>
              </a:rPr>
              <a:t>In </a:t>
            </a:r>
            <a:r>
              <a:rPr lang="en-GB" sz="1000" kern="1200" dirty="0" smtClean="0">
                <a:solidFill>
                  <a:schemeClr val="tx1"/>
                </a:solidFill>
                <a:effectLst/>
                <a:latin typeface="Arial" charset="0"/>
                <a:ea typeface="+mn-ea"/>
                <a:cs typeface="+mn-cs"/>
              </a:rPr>
              <a:t>pink, we show a model which represents the context in which EA is happening.</a:t>
            </a:r>
          </a:p>
          <a:p>
            <a:r>
              <a:rPr lang="en-GB" sz="1000" kern="1200" dirty="0" smtClean="0">
                <a:solidFill>
                  <a:schemeClr val="tx1"/>
                </a:solidFill>
                <a:effectLst/>
                <a:latin typeface="Arial" charset="0"/>
                <a:ea typeface="+mn-ea"/>
                <a:cs typeface="+mn-cs"/>
              </a:rPr>
              <a:t>So let's now consider, for a typical Enterprise, which of these models (that describe how EA is performed) exist.</a:t>
            </a:r>
          </a:p>
          <a:p>
            <a:endParaRPr lang="en-GB" dirty="0"/>
          </a:p>
        </p:txBody>
      </p:sp>
      <p:sp>
        <p:nvSpPr>
          <p:cNvPr id="11" name="Slide Image Placeholder 10"/>
          <p:cNvSpPr>
            <a:spLocks noGrp="1" noRot="1" noChangeAspect="1"/>
          </p:cNvSpPr>
          <p:nvPr>
            <p:ph type="sldImg"/>
          </p:nvPr>
        </p:nvSpPr>
        <p:spPr/>
      </p:sp>
      <p:sp>
        <p:nvSpPr>
          <p:cNvPr id="12" name="Footer Placeholder 11"/>
          <p:cNvSpPr>
            <a:spLocks noGrp="1"/>
          </p:cNvSpPr>
          <p:nvPr>
            <p:ph type="ftr" sz="quarter" idx="10"/>
          </p:nvPr>
        </p:nvSpPr>
        <p:spPr/>
        <p:txBody>
          <a:bodyPr/>
          <a:lstStyle/>
          <a:p>
            <a:r>
              <a:rPr lang="en-US" dirty="0" smtClean="0"/>
              <a:t>© Pragmatic EA Ltd                        www.PragmaticEA.com</a:t>
            </a:r>
          </a:p>
        </p:txBody>
      </p:sp>
      <p:sp>
        <p:nvSpPr>
          <p:cNvPr id="13" name="Slide Number Placeholder 12"/>
          <p:cNvSpPr>
            <a:spLocks noGrp="1"/>
          </p:cNvSpPr>
          <p:nvPr>
            <p:ph type="sldNum" sz="quarter" idx="11"/>
          </p:nvPr>
        </p:nvSpPr>
        <p:spPr/>
        <p:txBody>
          <a:bodyPr/>
          <a:lstStyle/>
          <a:p>
            <a:fld id="{556D56FA-5527-45DE-AD85-09908428112E}" type="slidenum">
              <a:rPr lang="en-GB" smtClean="0"/>
              <a:pPr/>
              <a:t>3</a:t>
            </a:fld>
            <a:endParaRPr lang="en-GB" dirty="0"/>
          </a:p>
        </p:txBody>
      </p:sp>
      <p:sp>
        <p:nvSpPr>
          <p:cNvPr id="14" name="Header Placeholder 13"/>
          <p:cNvSpPr>
            <a:spLocks noGrp="1"/>
          </p:cNvSpPr>
          <p:nvPr>
            <p:ph type="hdr" sz="quarter" idx="12"/>
          </p:nvPr>
        </p:nvSpPr>
        <p:spPr/>
        <p:txBody>
          <a:bodyPr/>
          <a:lstStyle/>
          <a:p>
            <a:r>
              <a:rPr lang="en-GB" sz="1200" dirty="0">
                <a:latin typeface="Arial" pitchFamily="34" charset="0"/>
              </a:rPr>
              <a:t>PEAF - The Pragmatic Enterprise Architecture Framework</a:t>
            </a:r>
            <a:endParaRPr lang="en-US" sz="1200" dirty="0">
              <a:latin typeface="Arial" pitchFamily="34" charset="0"/>
            </a:endParaRPr>
          </a:p>
        </p:txBody>
      </p:sp>
    </p:spTree>
    <p:extLst>
      <p:ext uri="{BB962C8B-B14F-4D97-AF65-F5344CB8AC3E}">
        <p14:creationId xmlns:p14="http://schemas.microsoft.com/office/powerpoint/2010/main" val="4066867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GB" sz="1000" b="1" kern="1200" dirty="0" smtClean="0">
                <a:solidFill>
                  <a:schemeClr val="tx1"/>
                </a:solidFill>
                <a:effectLst/>
                <a:latin typeface="Arial" charset="0"/>
                <a:ea typeface="+mn-ea"/>
                <a:cs typeface="+mn-cs"/>
              </a:rPr>
              <a:t>C</a:t>
            </a:r>
            <a:endParaRPr lang="en-GB" sz="1000" kern="1200" dirty="0" smtClean="0">
              <a:solidFill>
                <a:schemeClr val="tx1"/>
              </a:solidFill>
              <a:effectLst/>
              <a:latin typeface="Arial" charset="0"/>
              <a:ea typeface="+mn-ea"/>
              <a:cs typeface="+mn-cs"/>
            </a:endParaRPr>
          </a:p>
          <a:p>
            <a:r>
              <a:rPr lang="en-GB" sz="1000" kern="1200" dirty="0" smtClean="0">
                <a:solidFill>
                  <a:schemeClr val="tx1"/>
                </a:solidFill>
                <a:effectLst/>
                <a:latin typeface="Arial" charset="0"/>
                <a:ea typeface="+mn-ea"/>
                <a:cs typeface="+mn-cs"/>
              </a:rPr>
              <a:t>The Operational model (the blue box) is not really applicable as it merely represents operational details such as people names, but shown here for completeness.</a:t>
            </a:r>
          </a:p>
          <a:p>
            <a:r>
              <a:rPr lang="en-GB" sz="1000" kern="1200" dirty="0" smtClean="0">
                <a:solidFill>
                  <a:schemeClr val="tx1"/>
                </a:solidFill>
                <a:effectLst/>
                <a:latin typeface="Arial" charset="0"/>
                <a:ea typeface="+mn-ea"/>
                <a:cs typeface="+mn-cs"/>
              </a:rPr>
              <a:t>The Physical model (the green) box may exist in some form, possibly in terms of RACI matrices or process diagrams, but for most Enterprises this information is in the heads of the people performing the tasks and is not explicitly modelled.</a:t>
            </a:r>
          </a:p>
          <a:p>
            <a:r>
              <a:rPr lang="en-GB" sz="1000" kern="1200" dirty="0" smtClean="0">
                <a:solidFill>
                  <a:schemeClr val="tx1"/>
                </a:solidFill>
                <a:effectLst/>
                <a:latin typeface="Arial" charset="0"/>
                <a:ea typeface="+mn-ea"/>
                <a:cs typeface="+mn-cs"/>
              </a:rPr>
              <a:t>The Logical model (the yellow box) also may exist but more often does not.</a:t>
            </a:r>
          </a:p>
          <a:p>
            <a:r>
              <a:rPr lang="en-GB" sz="1000" kern="1200" dirty="0" smtClean="0">
                <a:solidFill>
                  <a:schemeClr val="tx1"/>
                </a:solidFill>
                <a:effectLst/>
                <a:latin typeface="Arial" charset="0"/>
                <a:ea typeface="+mn-ea"/>
                <a:cs typeface="+mn-cs"/>
              </a:rPr>
              <a:t>The Conceptual model (the orange box) will almost certainly not exist and in most cases has not even been considered.</a:t>
            </a:r>
          </a:p>
          <a:p>
            <a:endParaRPr lang="en-GB" dirty="0"/>
          </a:p>
        </p:txBody>
      </p:sp>
      <p:sp>
        <p:nvSpPr>
          <p:cNvPr id="11" name="Slide Image Placeholder 10"/>
          <p:cNvSpPr>
            <a:spLocks noGrp="1" noRot="1" noChangeAspect="1"/>
          </p:cNvSpPr>
          <p:nvPr>
            <p:ph type="sldImg"/>
          </p:nvPr>
        </p:nvSpPr>
        <p:spPr/>
      </p:sp>
      <p:sp>
        <p:nvSpPr>
          <p:cNvPr id="12" name="Footer Placeholder 11"/>
          <p:cNvSpPr>
            <a:spLocks noGrp="1"/>
          </p:cNvSpPr>
          <p:nvPr>
            <p:ph type="ftr" sz="quarter" idx="10"/>
          </p:nvPr>
        </p:nvSpPr>
        <p:spPr/>
        <p:txBody>
          <a:bodyPr/>
          <a:lstStyle/>
          <a:p>
            <a:r>
              <a:rPr lang="en-US" dirty="0" smtClean="0"/>
              <a:t>© Pragmatic EA Ltd                        www.PragmaticEA.com</a:t>
            </a:r>
          </a:p>
        </p:txBody>
      </p:sp>
      <p:sp>
        <p:nvSpPr>
          <p:cNvPr id="13" name="Slide Number Placeholder 12"/>
          <p:cNvSpPr>
            <a:spLocks noGrp="1"/>
          </p:cNvSpPr>
          <p:nvPr>
            <p:ph type="sldNum" sz="quarter" idx="11"/>
          </p:nvPr>
        </p:nvSpPr>
        <p:spPr/>
        <p:txBody>
          <a:bodyPr/>
          <a:lstStyle/>
          <a:p>
            <a:fld id="{556D56FA-5527-45DE-AD85-09908428112E}" type="slidenum">
              <a:rPr lang="en-GB" smtClean="0"/>
              <a:pPr/>
              <a:t>4</a:t>
            </a:fld>
            <a:endParaRPr lang="en-GB" dirty="0"/>
          </a:p>
        </p:txBody>
      </p:sp>
      <p:sp>
        <p:nvSpPr>
          <p:cNvPr id="14" name="Header Placeholder 13"/>
          <p:cNvSpPr>
            <a:spLocks noGrp="1"/>
          </p:cNvSpPr>
          <p:nvPr>
            <p:ph type="hdr" sz="quarter" idx="12"/>
          </p:nvPr>
        </p:nvSpPr>
        <p:spPr/>
        <p:txBody>
          <a:bodyPr/>
          <a:lstStyle/>
          <a:p>
            <a:r>
              <a:rPr lang="en-GB" sz="1200" dirty="0">
                <a:latin typeface="Arial" pitchFamily="34" charset="0"/>
              </a:rPr>
              <a:t>PEAF - The Pragmatic Enterprise Architecture Framework</a:t>
            </a:r>
            <a:endParaRPr lang="en-US" sz="1200" dirty="0">
              <a:latin typeface="Arial" pitchFamily="34" charset="0"/>
            </a:endParaRPr>
          </a:p>
        </p:txBody>
      </p:sp>
    </p:spTree>
    <p:extLst>
      <p:ext uri="{BB962C8B-B14F-4D97-AF65-F5344CB8AC3E}">
        <p14:creationId xmlns:p14="http://schemas.microsoft.com/office/powerpoint/2010/main" val="4066867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GB" sz="1000" b="1" kern="1200" dirty="0" smtClean="0">
                <a:solidFill>
                  <a:schemeClr val="tx1"/>
                </a:solidFill>
                <a:effectLst/>
                <a:latin typeface="Arial" charset="0"/>
                <a:ea typeface="+mn-ea"/>
                <a:cs typeface="+mn-cs"/>
              </a:rPr>
              <a:t>D</a:t>
            </a:r>
            <a:endParaRPr lang="en-GB" sz="1000" kern="1200" dirty="0" smtClean="0">
              <a:solidFill>
                <a:schemeClr val="tx1"/>
              </a:solidFill>
              <a:effectLst/>
              <a:latin typeface="Arial" charset="0"/>
              <a:ea typeface="+mn-ea"/>
              <a:cs typeface="+mn-cs"/>
            </a:endParaRPr>
          </a:p>
          <a:p>
            <a:r>
              <a:rPr lang="en-GB" sz="1000" kern="1200" dirty="0" smtClean="0">
                <a:solidFill>
                  <a:schemeClr val="tx1"/>
                </a:solidFill>
                <a:effectLst/>
                <a:latin typeface="Arial" charset="0"/>
                <a:ea typeface="+mn-ea"/>
                <a:cs typeface="+mn-cs"/>
              </a:rPr>
              <a:t>If we identify a need to increase the Effectiveness, Efficiency, Agility and Durability of doing EA, then this means we need to adjust how we currently do EA. From how we currently do it, to a more mature way of doing EA. This increase in maturity is likely to not be a one shot deal, but instead we will have a long term target, with 1 or more intermediate states that we wish to progress through over time.</a:t>
            </a:r>
            <a:endParaRPr lang="en-GB" dirty="0"/>
          </a:p>
        </p:txBody>
      </p:sp>
      <p:sp>
        <p:nvSpPr>
          <p:cNvPr id="11" name="Slide Image Placeholder 10"/>
          <p:cNvSpPr>
            <a:spLocks noGrp="1" noRot="1" noChangeAspect="1"/>
          </p:cNvSpPr>
          <p:nvPr>
            <p:ph type="sldImg"/>
          </p:nvPr>
        </p:nvSpPr>
        <p:spPr/>
      </p:sp>
      <p:sp>
        <p:nvSpPr>
          <p:cNvPr id="12" name="Footer Placeholder 11"/>
          <p:cNvSpPr>
            <a:spLocks noGrp="1"/>
          </p:cNvSpPr>
          <p:nvPr>
            <p:ph type="ftr" sz="quarter" idx="10"/>
          </p:nvPr>
        </p:nvSpPr>
        <p:spPr/>
        <p:txBody>
          <a:bodyPr/>
          <a:lstStyle/>
          <a:p>
            <a:r>
              <a:rPr lang="en-US" dirty="0" smtClean="0"/>
              <a:t>© Pragmatic EA Ltd                        www.PragmaticEA.com</a:t>
            </a:r>
          </a:p>
        </p:txBody>
      </p:sp>
      <p:sp>
        <p:nvSpPr>
          <p:cNvPr id="13" name="Slide Number Placeholder 12"/>
          <p:cNvSpPr>
            <a:spLocks noGrp="1"/>
          </p:cNvSpPr>
          <p:nvPr>
            <p:ph type="sldNum" sz="quarter" idx="11"/>
          </p:nvPr>
        </p:nvSpPr>
        <p:spPr/>
        <p:txBody>
          <a:bodyPr/>
          <a:lstStyle/>
          <a:p>
            <a:fld id="{556D56FA-5527-45DE-AD85-09908428112E}" type="slidenum">
              <a:rPr lang="en-GB" smtClean="0"/>
              <a:pPr/>
              <a:t>5</a:t>
            </a:fld>
            <a:endParaRPr lang="en-GB" dirty="0"/>
          </a:p>
        </p:txBody>
      </p:sp>
      <p:sp>
        <p:nvSpPr>
          <p:cNvPr id="14" name="Header Placeholder 13"/>
          <p:cNvSpPr>
            <a:spLocks noGrp="1"/>
          </p:cNvSpPr>
          <p:nvPr>
            <p:ph type="hdr" sz="quarter" idx="12"/>
          </p:nvPr>
        </p:nvSpPr>
        <p:spPr/>
        <p:txBody>
          <a:bodyPr/>
          <a:lstStyle/>
          <a:p>
            <a:r>
              <a:rPr lang="en-GB" sz="1200" dirty="0">
                <a:latin typeface="Arial" pitchFamily="34" charset="0"/>
              </a:rPr>
              <a:t>PEAF - The Pragmatic Enterprise Architecture Framework</a:t>
            </a:r>
            <a:endParaRPr lang="en-US" sz="1200" dirty="0">
              <a:latin typeface="Arial" pitchFamily="34" charset="0"/>
            </a:endParaRPr>
          </a:p>
        </p:txBody>
      </p:sp>
    </p:spTree>
    <p:extLst>
      <p:ext uri="{BB962C8B-B14F-4D97-AF65-F5344CB8AC3E}">
        <p14:creationId xmlns:p14="http://schemas.microsoft.com/office/powerpoint/2010/main" val="4066867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GB" sz="1000" b="1" kern="1200" dirty="0" smtClean="0">
                <a:solidFill>
                  <a:schemeClr val="tx1"/>
                </a:solidFill>
                <a:effectLst/>
                <a:latin typeface="Arial" charset="0"/>
                <a:ea typeface="+mn-ea"/>
                <a:cs typeface="+mn-cs"/>
              </a:rPr>
              <a:t>E</a:t>
            </a:r>
            <a:endParaRPr lang="en-GB" sz="1000" kern="1200" dirty="0" smtClean="0">
              <a:solidFill>
                <a:schemeClr val="tx1"/>
              </a:solidFill>
              <a:effectLst/>
              <a:latin typeface="Arial" charset="0"/>
              <a:ea typeface="+mn-ea"/>
              <a:cs typeface="+mn-cs"/>
            </a:endParaRPr>
          </a:p>
          <a:p>
            <a:r>
              <a:rPr lang="en-GB" sz="1000" kern="1200" dirty="0" smtClean="0">
                <a:solidFill>
                  <a:schemeClr val="tx1"/>
                </a:solidFill>
                <a:effectLst/>
                <a:latin typeface="Arial" charset="0"/>
                <a:ea typeface="+mn-ea"/>
                <a:cs typeface="+mn-cs"/>
              </a:rPr>
              <a:t>In order to do that we need to create a Plan to describe exactly how we will effect that change. However, just wading in and changing what people are doing is not a good approach. So we need to decide on an Intermediate State physical model first. However, this physical model of what we require should not be created in a vacuum, it has to be created based on what currently exists.</a:t>
            </a:r>
            <a:endParaRPr lang="en-GB" dirty="0"/>
          </a:p>
        </p:txBody>
      </p:sp>
      <p:sp>
        <p:nvSpPr>
          <p:cNvPr id="11" name="Slide Image Placeholder 10"/>
          <p:cNvSpPr>
            <a:spLocks noGrp="1" noRot="1" noChangeAspect="1"/>
          </p:cNvSpPr>
          <p:nvPr>
            <p:ph type="sldImg"/>
          </p:nvPr>
        </p:nvSpPr>
        <p:spPr/>
      </p:sp>
      <p:sp>
        <p:nvSpPr>
          <p:cNvPr id="12" name="Footer Placeholder 11"/>
          <p:cNvSpPr>
            <a:spLocks noGrp="1"/>
          </p:cNvSpPr>
          <p:nvPr>
            <p:ph type="ftr" sz="quarter" idx="10"/>
          </p:nvPr>
        </p:nvSpPr>
        <p:spPr/>
        <p:txBody>
          <a:bodyPr/>
          <a:lstStyle/>
          <a:p>
            <a:r>
              <a:rPr lang="en-US" dirty="0" smtClean="0"/>
              <a:t>© Pragmatic EA Ltd                        www.PragmaticEA.com</a:t>
            </a:r>
          </a:p>
        </p:txBody>
      </p:sp>
      <p:sp>
        <p:nvSpPr>
          <p:cNvPr id="13" name="Slide Number Placeholder 12"/>
          <p:cNvSpPr>
            <a:spLocks noGrp="1"/>
          </p:cNvSpPr>
          <p:nvPr>
            <p:ph type="sldNum" sz="quarter" idx="11"/>
          </p:nvPr>
        </p:nvSpPr>
        <p:spPr/>
        <p:txBody>
          <a:bodyPr/>
          <a:lstStyle/>
          <a:p>
            <a:fld id="{556D56FA-5527-45DE-AD85-09908428112E}" type="slidenum">
              <a:rPr lang="en-GB" smtClean="0"/>
              <a:pPr/>
              <a:t>6</a:t>
            </a:fld>
            <a:endParaRPr lang="en-GB" dirty="0"/>
          </a:p>
        </p:txBody>
      </p:sp>
      <p:sp>
        <p:nvSpPr>
          <p:cNvPr id="14" name="Header Placeholder 13"/>
          <p:cNvSpPr>
            <a:spLocks noGrp="1"/>
          </p:cNvSpPr>
          <p:nvPr>
            <p:ph type="hdr" sz="quarter" idx="12"/>
          </p:nvPr>
        </p:nvSpPr>
        <p:spPr/>
        <p:txBody>
          <a:bodyPr/>
          <a:lstStyle/>
          <a:p>
            <a:r>
              <a:rPr lang="en-GB" sz="1200" dirty="0">
                <a:latin typeface="Arial" pitchFamily="34" charset="0"/>
              </a:rPr>
              <a:t>PEAF - The Pragmatic Enterprise Architecture Framework</a:t>
            </a:r>
            <a:endParaRPr lang="en-US" sz="1200" dirty="0">
              <a:latin typeface="Arial" pitchFamily="34" charset="0"/>
            </a:endParaRPr>
          </a:p>
        </p:txBody>
      </p:sp>
    </p:spTree>
    <p:extLst>
      <p:ext uri="{BB962C8B-B14F-4D97-AF65-F5344CB8AC3E}">
        <p14:creationId xmlns:p14="http://schemas.microsoft.com/office/powerpoint/2010/main" val="4066867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GB" sz="1000" b="1" kern="1200" dirty="0" smtClean="0">
                <a:solidFill>
                  <a:schemeClr val="tx1"/>
                </a:solidFill>
                <a:effectLst/>
                <a:latin typeface="Arial" charset="0"/>
                <a:ea typeface="+mn-ea"/>
                <a:cs typeface="+mn-cs"/>
              </a:rPr>
              <a:t>F</a:t>
            </a:r>
            <a:endParaRPr lang="en-GB" sz="1000" kern="1200" dirty="0" smtClean="0">
              <a:solidFill>
                <a:schemeClr val="tx1"/>
              </a:solidFill>
              <a:effectLst/>
              <a:latin typeface="Arial" charset="0"/>
              <a:ea typeface="+mn-ea"/>
              <a:cs typeface="+mn-cs"/>
            </a:endParaRPr>
          </a:p>
          <a:p>
            <a:r>
              <a:rPr lang="en-GB" sz="1000" kern="1200" dirty="0" smtClean="0">
                <a:solidFill>
                  <a:schemeClr val="tx1"/>
                </a:solidFill>
                <a:effectLst/>
                <a:latin typeface="Arial" charset="0"/>
                <a:ea typeface="+mn-ea"/>
                <a:cs typeface="+mn-cs"/>
              </a:rPr>
              <a:t>So first we need to create a Physical model (in green) of how EA is currently performed. This may require us to create one from scratch, updating an existing one, or doing nothing if a correct and up to date one already exists.</a:t>
            </a:r>
          </a:p>
          <a:p>
            <a:endParaRPr lang="en-GB" dirty="0"/>
          </a:p>
        </p:txBody>
      </p:sp>
      <p:sp>
        <p:nvSpPr>
          <p:cNvPr id="11" name="Slide Image Placeholder 10"/>
          <p:cNvSpPr>
            <a:spLocks noGrp="1" noRot="1" noChangeAspect="1"/>
          </p:cNvSpPr>
          <p:nvPr>
            <p:ph type="sldImg"/>
          </p:nvPr>
        </p:nvSpPr>
        <p:spPr/>
      </p:sp>
      <p:sp>
        <p:nvSpPr>
          <p:cNvPr id="12" name="Footer Placeholder 11"/>
          <p:cNvSpPr>
            <a:spLocks noGrp="1"/>
          </p:cNvSpPr>
          <p:nvPr>
            <p:ph type="ftr" sz="quarter" idx="10"/>
          </p:nvPr>
        </p:nvSpPr>
        <p:spPr/>
        <p:txBody>
          <a:bodyPr/>
          <a:lstStyle/>
          <a:p>
            <a:r>
              <a:rPr lang="en-US" dirty="0" smtClean="0"/>
              <a:t>© Pragmatic EA Ltd                        www.PragmaticEA.com</a:t>
            </a:r>
          </a:p>
        </p:txBody>
      </p:sp>
      <p:sp>
        <p:nvSpPr>
          <p:cNvPr id="13" name="Slide Number Placeholder 12"/>
          <p:cNvSpPr>
            <a:spLocks noGrp="1"/>
          </p:cNvSpPr>
          <p:nvPr>
            <p:ph type="sldNum" sz="quarter" idx="11"/>
          </p:nvPr>
        </p:nvSpPr>
        <p:spPr/>
        <p:txBody>
          <a:bodyPr/>
          <a:lstStyle/>
          <a:p>
            <a:fld id="{556D56FA-5527-45DE-AD85-09908428112E}" type="slidenum">
              <a:rPr lang="en-GB" smtClean="0"/>
              <a:pPr/>
              <a:t>7</a:t>
            </a:fld>
            <a:endParaRPr lang="en-GB" dirty="0"/>
          </a:p>
        </p:txBody>
      </p:sp>
      <p:sp>
        <p:nvSpPr>
          <p:cNvPr id="14" name="Header Placeholder 13"/>
          <p:cNvSpPr>
            <a:spLocks noGrp="1"/>
          </p:cNvSpPr>
          <p:nvPr>
            <p:ph type="hdr" sz="quarter" idx="12"/>
          </p:nvPr>
        </p:nvSpPr>
        <p:spPr/>
        <p:txBody>
          <a:bodyPr/>
          <a:lstStyle/>
          <a:p>
            <a:r>
              <a:rPr lang="en-GB" sz="1200" dirty="0">
                <a:latin typeface="Arial" pitchFamily="34" charset="0"/>
              </a:rPr>
              <a:t>PEAF - The Pragmatic Enterprise Architecture Framework</a:t>
            </a:r>
            <a:endParaRPr lang="en-US" sz="1200" dirty="0">
              <a:latin typeface="Arial" pitchFamily="34" charset="0"/>
            </a:endParaRPr>
          </a:p>
        </p:txBody>
      </p:sp>
    </p:spTree>
    <p:extLst>
      <p:ext uri="{BB962C8B-B14F-4D97-AF65-F5344CB8AC3E}">
        <p14:creationId xmlns:p14="http://schemas.microsoft.com/office/powerpoint/2010/main" val="4066867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GB" sz="1000" b="1" kern="1200" dirty="0" smtClean="0">
                <a:solidFill>
                  <a:schemeClr val="tx1"/>
                </a:solidFill>
                <a:effectLst/>
                <a:latin typeface="Arial" charset="0"/>
                <a:ea typeface="+mn-ea"/>
                <a:cs typeface="+mn-cs"/>
              </a:rPr>
              <a:t>G</a:t>
            </a:r>
            <a:endParaRPr lang="en-GB" sz="1000" kern="1200" dirty="0" smtClean="0">
              <a:solidFill>
                <a:schemeClr val="tx1"/>
              </a:solidFill>
              <a:effectLst/>
              <a:latin typeface="Arial" charset="0"/>
              <a:ea typeface="+mn-ea"/>
              <a:cs typeface="+mn-cs"/>
            </a:endParaRPr>
          </a:p>
          <a:p>
            <a:r>
              <a:rPr lang="en-GB" sz="1000" kern="1200" dirty="0" smtClean="0">
                <a:solidFill>
                  <a:schemeClr val="tx1"/>
                </a:solidFill>
                <a:effectLst/>
                <a:latin typeface="Arial" charset="0"/>
                <a:ea typeface="+mn-ea"/>
                <a:cs typeface="+mn-cs"/>
              </a:rPr>
              <a:t>Once created, this will then allow us to create our Intermediate state Physical model (in green) of how we want EA to be done. However, once again, we should not create our Physical model in a vacuum, only based on what currently exists.</a:t>
            </a:r>
          </a:p>
          <a:p>
            <a:endParaRPr lang="en-GB" dirty="0"/>
          </a:p>
        </p:txBody>
      </p:sp>
      <p:sp>
        <p:nvSpPr>
          <p:cNvPr id="11" name="Slide Image Placeholder 10"/>
          <p:cNvSpPr>
            <a:spLocks noGrp="1" noRot="1" noChangeAspect="1"/>
          </p:cNvSpPr>
          <p:nvPr>
            <p:ph type="sldImg"/>
          </p:nvPr>
        </p:nvSpPr>
        <p:spPr/>
      </p:sp>
      <p:sp>
        <p:nvSpPr>
          <p:cNvPr id="12" name="Footer Placeholder 11"/>
          <p:cNvSpPr>
            <a:spLocks noGrp="1"/>
          </p:cNvSpPr>
          <p:nvPr>
            <p:ph type="ftr" sz="quarter" idx="10"/>
          </p:nvPr>
        </p:nvSpPr>
        <p:spPr/>
        <p:txBody>
          <a:bodyPr/>
          <a:lstStyle/>
          <a:p>
            <a:r>
              <a:rPr lang="en-US" dirty="0" smtClean="0"/>
              <a:t>© Pragmatic EA Ltd                        www.PragmaticEA.com</a:t>
            </a:r>
          </a:p>
        </p:txBody>
      </p:sp>
      <p:sp>
        <p:nvSpPr>
          <p:cNvPr id="13" name="Slide Number Placeholder 12"/>
          <p:cNvSpPr>
            <a:spLocks noGrp="1"/>
          </p:cNvSpPr>
          <p:nvPr>
            <p:ph type="sldNum" sz="quarter" idx="11"/>
          </p:nvPr>
        </p:nvSpPr>
        <p:spPr/>
        <p:txBody>
          <a:bodyPr/>
          <a:lstStyle/>
          <a:p>
            <a:fld id="{556D56FA-5527-45DE-AD85-09908428112E}" type="slidenum">
              <a:rPr lang="en-GB" smtClean="0"/>
              <a:pPr/>
              <a:t>8</a:t>
            </a:fld>
            <a:endParaRPr lang="en-GB" dirty="0"/>
          </a:p>
        </p:txBody>
      </p:sp>
      <p:sp>
        <p:nvSpPr>
          <p:cNvPr id="14" name="Header Placeholder 13"/>
          <p:cNvSpPr>
            <a:spLocks noGrp="1"/>
          </p:cNvSpPr>
          <p:nvPr>
            <p:ph type="hdr" sz="quarter" idx="12"/>
          </p:nvPr>
        </p:nvSpPr>
        <p:spPr/>
        <p:txBody>
          <a:bodyPr/>
          <a:lstStyle/>
          <a:p>
            <a:r>
              <a:rPr lang="en-GB" sz="1200" dirty="0">
                <a:latin typeface="Arial" pitchFamily="34" charset="0"/>
              </a:rPr>
              <a:t>PEAF - The Pragmatic Enterprise Architecture Framework</a:t>
            </a:r>
            <a:endParaRPr lang="en-US" sz="1200" dirty="0">
              <a:latin typeface="Arial" pitchFamily="34" charset="0"/>
            </a:endParaRPr>
          </a:p>
        </p:txBody>
      </p:sp>
    </p:spTree>
    <p:extLst>
      <p:ext uri="{BB962C8B-B14F-4D97-AF65-F5344CB8AC3E}">
        <p14:creationId xmlns:p14="http://schemas.microsoft.com/office/powerpoint/2010/main" val="4066867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GB" sz="1000" b="1" kern="1200" dirty="0" smtClean="0">
                <a:solidFill>
                  <a:schemeClr val="tx1"/>
                </a:solidFill>
                <a:effectLst/>
                <a:latin typeface="Arial" charset="0"/>
                <a:ea typeface="+mn-ea"/>
                <a:cs typeface="+mn-cs"/>
              </a:rPr>
              <a:t>H</a:t>
            </a:r>
            <a:endParaRPr lang="en-GB" sz="1000" kern="1200" dirty="0" smtClean="0">
              <a:solidFill>
                <a:schemeClr val="tx1"/>
              </a:solidFill>
              <a:effectLst/>
              <a:latin typeface="Arial" charset="0"/>
              <a:ea typeface="+mn-ea"/>
              <a:cs typeface="+mn-cs"/>
            </a:endParaRPr>
          </a:p>
          <a:p>
            <a:r>
              <a:rPr lang="en-GB" sz="1000" kern="1200" dirty="0" smtClean="0">
                <a:solidFill>
                  <a:schemeClr val="tx1"/>
                </a:solidFill>
                <a:effectLst/>
                <a:latin typeface="Arial" charset="0"/>
                <a:ea typeface="+mn-ea"/>
                <a:cs typeface="+mn-cs"/>
              </a:rPr>
              <a:t>The Intermediate state Physical model should be created in the context of our long term Target state Logical model (in yellow) of how EA should be undertaken.</a:t>
            </a:r>
          </a:p>
          <a:p>
            <a:r>
              <a:rPr lang="en-GB" sz="1000" kern="1200" dirty="0" smtClean="0">
                <a:solidFill>
                  <a:schemeClr val="tx1"/>
                </a:solidFill>
                <a:effectLst/>
                <a:latin typeface="Arial" charset="0"/>
                <a:ea typeface="+mn-ea"/>
                <a:cs typeface="+mn-cs"/>
              </a:rPr>
              <a:t>This logical model is  </a:t>
            </a:r>
            <a:r>
              <a:rPr lang="en-GB" sz="1000" b="1" kern="1200" dirty="0" smtClean="0">
                <a:solidFill>
                  <a:schemeClr val="tx1"/>
                </a:solidFill>
                <a:effectLst/>
                <a:latin typeface="Arial" charset="0"/>
                <a:ea typeface="+mn-ea"/>
                <a:cs typeface="+mn-cs"/>
              </a:rPr>
              <a:t>Very Important  </a:t>
            </a:r>
            <a:r>
              <a:rPr lang="en-GB" sz="1000" kern="1200" dirty="0" smtClean="0">
                <a:solidFill>
                  <a:schemeClr val="tx1"/>
                </a:solidFill>
                <a:effectLst/>
                <a:latin typeface="Arial" charset="0"/>
                <a:ea typeface="+mn-ea"/>
                <a:cs typeface="+mn-cs"/>
              </a:rPr>
              <a:t>because it is here where the fundamentals of how to do EA are defined.</a:t>
            </a:r>
          </a:p>
          <a:p>
            <a:r>
              <a:rPr lang="en-GB" sz="1000" kern="1200" dirty="0" smtClean="0">
                <a:solidFill>
                  <a:schemeClr val="tx1"/>
                </a:solidFill>
                <a:effectLst/>
                <a:latin typeface="Arial" charset="0"/>
                <a:ea typeface="+mn-ea"/>
                <a:cs typeface="+mn-cs"/>
              </a:rPr>
              <a:t>Unless these things are put in place, we are likely to spend time tinkering in the weeds with how we do EA (concentrating on the 80% that only provides 20% of the benefit), while missing fundamentally important things (concentrating on the 20% that will provide 80% of the benefit).</a:t>
            </a:r>
            <a:endParaRPr lang="en-GB" dirty="0"/>
          </a:p>
        </p:txBody>
      </p:sp>
      <p:sp>
        <p:nvSpPr>
          <p:cNvPr id="11" name="Slide Image Placeholder 10"/>
          <p:cNvSpPr>
            <a:spLocks noGrp="1" noRot="1" noChangeAspect="1"/>
          </p:cNvSpPr>
          <p:nvPr>
            <p:ph type="sldImg"/>
          </p:nvPr>
        </p:nvSpPr>
        <p:spPr/>
      </p:sp>
      <p:sp>
        <p:nvSpPr>
          <p:cNvPr id="12" name="Footer Placeholder 11"/>
          <p:cNvSpPr>
            <a:spLocks noGrp="1"/>
          </p:cNvSpPr>
          <p:nvPr>
            <p:ph type="ftr" sz="quarter" idx="10"/>
          </p:nvPr>
        </p:nvSpPr>
        <p:spPr/>
        <p:txBody>
          <a:bodyPr/>
          <a:lstStyle/>
          <a:p>
            <a:r>
              <a:rPr lang="en-US" dirty="0" smtClean="0"/>
              <a:t>© Pragmatic EA Ltd                        www.PragmaticEA.com</a:t>
            </a:r>
          </a:p>
        </p:txBody>
      </p:sp>
      <p:sp>
        <p:nvSpPr>
          <p:cNvPr id="13" name="Slide Number Placeholder 12"/>
          <p:cNvSpPr>
            <a:spLocks noGrp="1"/>
          </p:cNvSpPr>
          <p:nvPr>
            <p:ph type="sldNum" sz="quarter" idx="11"/>
          </p:nvPr>
        </p:nvSpPr>
        <p:spPr/>
        <p:txBody>
          <a:bodyPr/>
          <a:lstStyle/>
          <a:p>
            <a:fld id="{556D56FA-5527-45DE-AD85-09908428112E}" type="slidenum">
              <a:rPr lang="en-GB" smtClean="0"/>
              <a:pPr/>
              <a:t>9</a:t>
            </a:fld>
            <a:endParaRPr lang="en-GB" dirty="0"/>
          </a:p>
        </p:txBody>
      </p:sp>
      <p:sp>
        <p:nvSpPr>
          <p:cNvPr id="14" name="Header Placeholder 13"/>
          <p:cNvSpPr>
            <a:spLocks noGrp="1"/>
          </p:cNvSpPr>
          <p:nvPr>
            <p:ph type="hdr" sz="quarter" idx="12"/>
          </p:nvPr>
        </p:nvSpPr>
        <p:spPr/>
        <p:txBody>
          <a:bodyPr/>
          <a:lstStyle/>
          <a:p>
            <a:r>
              <a:rPr lang="en-GB" sz="1200" dirty="0">
                <a:latin typeface="Arial" pitchFamily="34" charset="0"/>
              </a:rPr>
              <a:t>PEAF - The Pragmatic Enterprise Architecture Framework</a:t>
            </a:r>
            <a:endParaRPr lang="en-US" sz="1200" dirty="0">
              <a:latin typeface="Arial" pitchFamily="34" charset="0"/>
            </a:endParaRPr>
          </a:p>
        </p:txBody>
      </p:sp>
    </p:spTree>
    <p:extLst>
      <p:ext uri="{BB962C8B-B14F-4D97-AF65-F5344CB8AC3E}">
        <p14:creationId xmlns:p14="http://schemas.microsoft.com/office/powerpoint/2010/main" val="40668678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hemeOverride" Target="../theme/themeOverride1.xml"/><Relationship Id="rId6" Type="http://schemas.openxmlformats.org/officeDocument/2006/relationships/image" Target="../media/image7.emf"/><Relationship Id="rId5" Type="http://schemas.openxmlformats.org/officeDocument/2006/relationships/image" Target="../media/image6.emf"/><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2.xml"/><Relationship Id="rId1" Type="http://schemas.openxmlformats.org/officeDocument/2006/relationships/themeOverride" Target="../theme/themeOverride2.xml"/><Relationship Id="rId6" Type="http://schemas.openxmlformats.org/officeDocument/2006/relationships/image" Target="../media/image7.emf"/><Relationship Id="rId5" Type="http://schemas.openxmlformats.org/officeDocument/2006/relationships/image" Target="../media/image6.emf"/><Relationship Id="rId4"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emf"/><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Head">
    <p:bg>
      <p:bgPr>
        <a:solidFill>
          <a:schemeClr val="tx2"/>
        </a:solidFill>
        <a:effectLst/>
      </p:bgPr>
    </p:bg>
    <p:spTree>
      <p:nvGrpSpPr>
        <p:cNvPr id="1" name=""/>
        <p:cNvGrpSpPr/>
        <p:nvPr/>
      </p:nvGrpSpPr>
      <p:grpSpPr>
        <a:xfrm>
          <a:off x="0" y="0"/>
          <a:ext cx="0" cy="0"/>
          <a:chOff x="0" y="0"/>
          <a:chExt cx="0" cy="0"/>
        </a:xfrm>
      </p:grpSpPr>
      <p:pic>
        <p:nvPicPr>
          <p:cNvPr id="1028"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000000" y="-252000"/>
            <a:ext cx="1960626" cy="19576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6" name="Picture 2"/>
          <p:cNvPicPr>
            <a:picLocks noChangeAspect="1" noChangeArrowheads="1"/>
          </p:cNvPicPr>
          <p:nvPr userDrawn="1"/>
        </p:nvPicPr>
        <p:blipFill rotWithShape="1">
          <a:blip r:embed="rId4" cstate="print">
            <a:extLst>
              <a:ext uri="{28A0092B-C50C-407E-A947-70E740481C1C}">
                <a14:useLocalDpi xmlns:a14="http://schemas.microsoft.com/office/drawing/2010/main" val="0"/>
              </a:ext>
            </a:extLst>
          </a:blip>
          <a:srcRect t="7923" r="1761"/>
          <a:stretch/>
        </p:blipFill>
        <p:spPr bwMode="auto">
          <a:xfrm>
            <a:off x="152400" y="394138"/>
            <a:ext cx="9505550" cy="2488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4" name="Text Placeholder 2"/>
          <p:cNvSpPr>
            <a:spLocks noGrp="1"/>
          </p:cNvSpPr>
          <p:nvPr>
            <p:ph type="body" sz="quarter" idx="10" hasCustomPrompt="1"/>
          </p:nvPr>
        </p:nvSpPr>
        <p:spPr>
          <a:xfrm>
            <a:off x="302174" y="5110406"/>
            <a:ext cx="10221548" cy="576019"/>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4306" tIns="52153" rIns="104306" bIns="52153" numCol="1" anchor="ctr" anchorCtr="0" compatLnSpc="1">
            <a:prstTxWarp prst="textNoShape">
              <a:avLst/>
            </a:prstTxWarp>
          </a:bodyPr>
          <a:lstStyle>
            <a:lvl1pPr marL="0" marR="0" indent="0" algn="ctr" defTabSz="914400" rtl="0" eaLnBrk="0" fontAlgn="base" latinLnBrk="0" hangingPunct="0">
              <a:lnSpc>
                <a:spcPct val="100000"/>
              </a:lnSpc>
              <a:spcBef>
                <a:spcPct val="0"/>
              </a:spcBef>
              <a:spcAft>
                <a:spcPct val="0"/>
              </a:spcAft>
              <a:buClr>
                <a:schemeClr val="tx1"/>
              </a:buClr>
              <a:buSzTx/>
              <a:buFontTx/>
              <a:buNone/>
              <a:tabLst/>
              <a:defRPr lang="en-US" sz="1800" b="0" kern="0" smtClean="0">
                <a:solidFill>
                  <a:schemeClr val="bg1">
                    <a:lumMod val="60000"/>
                    <a:lumOff val="40000"/>
                  </a:schemeClr>
                </a:solidFill>
                <a:latin typeface="+mj-lt"/>
                <a:ea typeface="+mj-ea"/>
                <a:cs typeface="+mj-cs"/>
              </a:defRPr>
            </a:lvl1pPr>
            <a:lvl2pPr>
              <a:defRPr lang="en-US" sz="3200" b="1" kern="1200" smtClean="0">
                <a:solidFill>
                  <a:srgbClr val="669999"/>
                </a:solidFill>
                <a:latin typeface="Arial" charset="0"/>
                <a:ea typeface="+mn-ea"/>
                <a:cs typeface="+mn-cs"/>
              </a:defRPr>
            </a:lvl2pPr>
            <a:lvl3pPr>
              <a:defRPr lang="en-US" sz="3200" b="1" kern="1200" smtClean="0">
                <a:solidFill>
                  <a:srgbClr val="669999"/>
                </a:solidFill>
                <a:latin typeface="Arial" charset="0"/>
                <a:ea typeface="+mn-ea"/>
                <a:cs typeface="+mn-cs"/>
              </a:defRPr>
            </a:lvl3pPr>
            <a:lvl4pPr>
              <a:defRPr lang="en-US" sz="3200" b="1" kern="1200" smtClean="0">
                <a:solidFill>
                  <a:srgbClr val="669999"/>
                </a:solidFill>
                <a:latin typeface="Arial" charset="0"/>
                <a:ea typeface="+mn-ea"/>
                <a:cs typeface="+mn-cs"/>
              </a:defRPr>
            </a:lvl4pPr>
            <a:lvl5pPr>
              <a:defRPr lang="en-GB" sz="3200" b="1" kern="1200">
                <a:solidFill>
                  <a:srgbClr val="669999"/>
                </a:solidFill>
                <a:latin typeface="Arial" charset="0"/>
                <a:ea typeface="+mn-ea"/>
                <a:cs typeface="+mn-cs"/>
              </a:defRPr>
            </a:lvl5pPr>
          </a:lstStyle>
          <a:p>
            <a:pPr marL="0" marR="0" lvl="0" indent="0" algn="l" defTabSz="914400" rtl="0" eaLnBrk="0" fontAlgn="base" latinLnBrk="0" hangingPunct="0">
              <a:lnSpc>
                <a:spcPct val="100000"/>
              </a:lnSpc>
              <a:spcBef>
                <a:spcPct val="0"/>
              </a:spcBef>
              <a:spcAft>
                <a:spcPct val="0"/>
              </a:spcAft>
              <a:buClr>
                <a:schemeClr val="tx1"/>
              </a:buClr>
              <a:buSzTx/>
              <a:buFontTx/>
              <a:buNone/>
              <a:tabLst/>
              <a:defRPr/>
            </a:pPr>
            <a:r>
              <a:rPr lang="en-US" sz="2400" b="0" kern="0" dirty="0" smtClean="0">
                <a:solidFill>
                  <a:schemeClr val="bg1">
                    <a:lumMod val="60000"/>
                    <a:lumOff val="40000"/>
                  </a:schemeClr>
                </a:solidFill>
              </a:rPr>
              <a:t>Version</a:t>
            </a:r>
            <a:r>
              <a:rPr lang="en-US" sz="2400" b="0" kern="0" baseline="0" dirty="0" smtClean="0">
                <a:solidFill>
                  <a:schemeClr val="bg1">
                    <a:lumMod val="60000"/>
                    <a:lumOff val="40000"/>
                  </a:schemeClr>
                </a:solidFill>
              </a:rPr>
              <a:t> / Data</a:t>
            </a:r>
            <a:endParaRPr lang="en-US" sz="2400" b="0" kern="0" dirty="0" smtClean="0">
              <a:solidFill>
                <a:schemeClr val="bg1">
                  <a:lumMod val="60000"/>
                  <a:lumOff val="40000"/>
                </a:schemeClr>
              </a:solidFill>
            </a:endParaRPr>
          </a:p>
          <a:p>
            <a:pPr lvl="0">
              <a:spcBef>
                <a:spcPct val="0"/>
              </a:spcBef>
            </a:pPr>
            <a:endParaRPr lang="en-GB" dirty="0"/>
          </a:p>
        </p:txBody>
      </p:sp>
      <p:sp>
        <p:nvSpPr>
          <p:cNvPr id="19" name="Rectangle 4"/>
          <p:cNvSpPr>
            <a:spLocks noGrp="1" noChangeArrowheads="1"/>
          </p:cNvSpPr>
          <p:nvPr>
            <p:ph type="ctrTitle" hasCustomPrompt="1"/>
          </p:nvPr>
        </p:nvSpPr>
        <p:spPr>
          <a:xfrm>
            <a:off x="247651" y="3292657"/>
            <a:ext cx="10280649" cy="1793693"/>
          </a:xfrm>
          <a:noFill/>
          <a:ln>
            <a:noFill/>
          </a:ln>
          <a:effectLst>
            <a:outerShdw blurRad="292100" dist="139700" dir="2699995"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104306" tIns="52153" rIns="104306" bIns="52153" numCol="1" anchor="t" anchorCtr="0" compatLnSpc="1">
            <a:prstTxWarp prst="textNoShape">
              <a:avLst/>
            </a:prstTxWarp>
          </a:bodyPr>
          <a:lstStyle>
            <a:lvl1pPr algn="ctr">
              <a:defRPr lang="en-GB" sz="5400" b="0" kern="0" baseline="0" dirty="0">
                <a:solidFill>
                  <a:srgbClr val="285EA6"/>
                </a:solidFill>
              </a:defRPr>
            </a:lvl1pPr>
          </a:lstStyle>
          <a:p>
            <a:pPr lvl="0" algn="ctr">
              <a:buClr>
                <a:schemeClr val="tx1"/>
              </a:buClr>
            </a:pPr>
            <a:r>
              <a:rPr lang="en-GB" dirty="0" smtClean="0"/>
              <a:t>This is the title that should really Go Over Two Lines</a:t>
            </a:r>
            <a:endParaRPr lang="en-GB" dirty="0"/>
          </a:p>
        </p:txBody>
      </p:sp>
      <p:pic>
        <p:nvPicPr>
          <p:cNvPr id="10" name="Picture 2"/>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610750" y="5935851"/>
            <a:ext cx="4011455" cy="155392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152400" y="6448097"/>
            <a:ext cx="4660013" cy="98839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97637720"/>
      </p:ext>
    </p:extLst>
  </p:cSld>
  <p:clrMapOvr>
    <a:overrideClrMapping bg1="lt1" tx1="dk1" bg2="lt2" tx2="dk2" accent1="accent1" accent2="accent2" accent3="accent3" accent4="accent4" accent5="accent5" accent6="accent6" hlink="hlink" folHlink="folHlink"/>
  </p:clrMapOvr>
  <p:transition>
    <p:wipe dir="r"/>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BookHead">
    <p:bg>
      <p:bgPr>
        <a:solidFill>
          <a:schemeClr val="tx2"/>
        </a:solidFill>
        <a:effectLst/>
      </p:bgPr>
    </p:bg>
    <p:spTree>
      <p:nvGrpSpPr>
        <p:cNvPr id="1" name=""/>
        <p:cNvGrpSpPr/>
        <p:nvPr/>
      </p:nvGrpSpPr>
      <p:grpSpPr>
        <a:xfrm>
          <a:off x="0" y="0"/>
          <a:ext cx="0" cy="0"/>
          <a:chOff x="0" y="0"/>
          <a:chExt cx="0" cy="0"/>
        </a:xfrm>
      </p:grpSpPr>
      <p:pic>
        <p:nvPicPr>
          <p:cNvPr id="11" name="Picture 4"/>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9000000" y="-252000"/>
            <a:ext cx="1960626" cy="19576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2"/>
          <p:cNvPicPr>
            <a:picLocks noChangeAspect="1" noChangeArrowheads="1"/>
          </p:cNvPicPr>
          <p:nvPr userDrawn="1"/>
        </p:nvPicPr>
        <p:blipFill rotWithShape="1">
          <a:blip r:embed="rId4" cstate="print">
            <a:extLst>
              <a:ext uri="{28A0092B-C50C-407E-A947-70E740481C1C}">
                <a14:useLocalDpi xmlns:a14="http://schemas.microsoft.com/office/drawing/2010/main" val="0"/>
              </a:ext>
            </a:extLst>
          </a:blip>
          <a:srcRect t="7923" r="1761"/>
          <a:stretch/>
        </p:blipFill>
        <p:spPr bwMode="auto">
          <a:xfrm>
            <a:off x="152400" y="394138"/>
            <a:ext cx="9505550" cy="2488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6" name="Text Placeholder 2"/>
          <p:cNvSpPr>
            <a:spLocks noGrp="1"/>
          </p:cNvSpPr>
          <p:nvPr>
            <p:ph type="body" sz="quarter" idx="10" hasCustomPrompt="1"/>
          </p:nvPr>
        </p:nvSpPr>
        <p:spPr>
          <a:xfrm>
            <a:off x="302174" y="5110406"/>
            <a:ext cx="10221548" cy="576019"/>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4306" tIns="52153" rIns="104306" bIns="52153" numCol="1" anchor="ctr" anchorCtr="0" compatLnSpc="1">
            <a:prstTxWarp prst="textNoShape">
              <a:avLst/>
            </a:prstTxWarp>
          </a:bodyPr>
          <a:lstStyle>
            <a:lvl1pPr marL="0" marR="0" indent="0" algn="ctr" defTabSz="914400" rtl="0" eaLnBrk="0" fontAlgn="base" latinLnBrk="0" hangingPunct="0">
              <a:lnSpc>
                <a:spcPct val="100000"/>
              </a:lnSpc>
              <a:spcBef>
                <a:spcPct val="0"/>
              </a:spcBef>
              <a:spcAft>
                <a:spcPct val="0"/>
              </a:spcAft>
              <a:buClr>
                <a:schemeClr val="tx1"/>
              </a:buClr>
              <a:buSzTx/>
              <a:buFontTx/>
              <a:buNone/>
              <a:tabLst/>
              <a:defRPr lang="en-US" sz="1800" b="0" kern="0" smtClean="0">
                <a:solidFill>
                  <a:schemeClr val="bg1">
                    <a:lumMod val="60000"/>
                    <a:lumOff val="40000"/>
                  </a:schemeClr>
                </a:solidFill>
                <a:latin typeface="+mj-lt"/>
                <a:ea typeface="+mj-ea"/>
                <a:cs typeface="+mj-cs"/>
              </a:defRPr>
            </a:lvl1pPr>
            <a:lvl2pPr>
              <a:defRPr lang="en-US" sz="3200" b="1" kern="1200" smtClean="0">
                <a:solidFill>
                  <a:srgbClr val="669999"/>
                </a:solidFill>
                <a:latin typeface="Arial" charset="0"/>
                <a:ea typeface="+mn-ea"/>
                <a:cs typeface="+mn-cs"/>
              </a:defRPr>
            </a:lvl2pPr>
            <a:lvl3pPr>
              <a:defRPr lang="en-US" sz="3200" b="1" kern="1200" smtClean="0">
                <a:solidFill>
                  <a:srgbClr val="669999"/>
                </a:solidFill>
                <a:latin typeface="Arial" charset="0"/>
                <a:ea typeface="+mn-ea"/>
                <a:cs typeface="+mn-cs"/>
              </a:defRPr>
            </a:lvl3pPr>
            <a:lvl4pPr>
              <a:defRPr lang="en-US" sz="3200" b="1" kern="1200" smtClean="0">
                <a:solidFill>
                  <a:srgbClr val="669999"/>
                </a:solidFill>
                <a:latin typeface="Arial" charset="0"/>
                <a:ea typeface="+mn-ea"/>
                <a:cs typeface="+mn-cs"/>
              </a:defRPr>
            </a:lvl4pPr>
            <a:lvl5pPr>
              <a:defRPr lang="en-GB" sz="3200" b="1" kern="1200">
                <a:solidFill>
                  <a:srgbClr val="669999"/>
                </a:solidFill>
                <a:latin typeface="Arial" charset="0"/>
                <a:ea typeface="+mn-ea"/>
                <a:cs typeface="+mn-cs"/>
              </a:defRPr>
            </a:lvl5pPr>
          </a:lstStyle>
          <a:p>
            <a:pPr marL="0" marR="0" lvl="0" indent="0" algn="l" defTabSz="914400" rtl="0" eaLnBrk="0" fontAlgn="base" latinLnBrk="0" hangingPunct="0">
              <a:lnSpc>
                <a:spcPct val="100000"/>
              </a:lnSpc>
              <a:spcBef>
                <a:spcPct val="0"/>
              </a:spcBef>
              <a:spcAft>
                <a:spcPct val="0"/>
              </a:spcAft>
              <a:buClr>
                <a:schemeClr val="tx1"/>
              </a:buClr>
              <a:buSzTx/>
              <a:buFontTx/>
              <a:buNone/>
              <a:tabLst/>
              <a:defRPr/>
            </a:pPr>
            <a:r>
              <a:rPr lang="en-US" sz="2400" b="0" kern="0" dirty="0" smtClean="0">
                <a:solidFill>
                  <a:schemeClr val="bg1">
                    <a:lumMod val="60000"/>
                    <a:lumOff val="40000"/>
                  </a:schemeClr>
                </a:solidFill>
              </a:rPr>
              <a:t>Version</a:t>
            </a:r>
            <a:r>
              <a:rPr lang="en-US" sz="2400" b="0" kern="0" baseline="0" dirty="0" smtClean="0">
                <a:solidFill>
                  <a:schemeClr val="bg1">
                    <a:lumMod val="60000"/>
                    <a:lumOff val="40000"/>
                  </a:schemeClr>
                </a:solidFill>
              </a:rPr>
              <a:t> / Data</a:t>
            </a:r>
            <a:endParaRPr lang="en-US" sz="2400" b="0" kern="0" dirty="0" smtClean="0">
              <a:solidFill>
                <a:schemeClr val="bg1">
                  <a:lumMod val="60000"/>
                  <a:lumOff val="40000"/>
                </a:schemeClr>
              </a:solidFill>
            </a:endParaRPr>
          </a:p>
          <a:p>
            <a:pPr lvl="0">
              <a:spcBef>
                <a:spcPct val="0"/>
              </a:spcBef>
            </a:pPr>
            <a:endParaRPr lang="en-GB" dirty="0"/>
          </a:p>
        </p:txBody>
      </p:sp>
      <p:sp>
        <p:nvSpPr>
          <p:cNvPr id="19" name="Rectangle 4"/>
          <p:cNvSpPr>
            <a:spLocks noGrp="1" noChangeArrowheads="1"/>
          </p:cNvSpPr>
          <p:nvPr>
            <p:ph type="ctrTitle" hasCustomPrompt="1"/>
          </p:nvPr>
        </p:nvSpPr>
        <p:spPr>
          <a:xfrm>
            <a:off x="247651" y="3292657"/>
            <a:ext cx="10280649" cy="1793693"/>
          </a:xfrm>
          <a:noFill/>
          <a:ln>
            <a:noFill/>
          </a:ln>
          <a:effectLst>
            <a:outerShdw blurRad="292100" dist="139700" dir="2699995"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104306" tIns="52153" rIns="104306" bIns="52153" numCol="1" anchor="t" anchorCtr="0" compatLnSpc="1">
            <a:prstTxWarp prst="textNoShape">
              <a:avLst/>
            </a:prstTxWarp>
          </a:bodyPr>
          <a:lstStyle>
            <a:lvl1pPr algn="ctr">
              <a:defRPr lang="en-GB" sz="5400" b="0" kern="0" baseline="0" dirty="0">
                <a:solidFill>
                  <a:srgbClr val="285EA6"/>
                </a:solidFill>
              </a:defRPr>
            </a:lvl1pPr>
          </a:lstStyle>
          <a:p>
            <a:pPr lvl="0" algn="ctr">
              <a:buClr>
                <a:schemeClr val="tx1"/>
              </a:buClr>
            </a:pPr>
            <a:r>
              <a:rPr lang="en-GB" dirty="0" smtClean="0"/>
              <a:t>This is the title that should really Go Over Two Lines</a:t>
            </a:r>
            <a:endParaRPr lang="en-GB" dirty="0"/>
          </a:p>
        </p:txBody>
      </p:sp>
      <p:pic>
        <p:nvPicPr>
          <p:cNvPr id="20" name="Picture 2"/>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610750" y="5935851"/>
            <a:ext cx="4011455" cy="155392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Picture 3"/>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152400" y="6448097"/>
            <a:ext cx="4660013" cy="98839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25306254"/>
      </p:ext>
    </p:extLst>
  </p:cSld>
  <p:clrMapOvr>
    <a:overrideClrMapping bg1="lt1" tx1="dk1" bg2="lt2" tx2="dk2" accent1="accent1" accent2="accent2" accent3="accent3" accent4="accent4" accent5="accent5" accent6="accent6" hlink="hlink" folHlink="folHlink"/>
  </p:clrMapOvr>
  <p:transition>
    <p:wipe dir="r"/>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ookIntroduction">
    <p:spTree>
      <p:nvGrpSpPr>
        <p:cNvPr id="1" name=""/>
        <p:cNvGrpSpPr/>
        <p:nvPr/>
      </p:nvGrpSpPr>
      <p:grpSpPr>
        <a:xfrm>
          <a:off x="0" y="0"/>
          <a:ext cx="0" cy="0"/>
          <a:chOff x="0" y="0"/>
          <a:chExt cx="0" cy="0"/>
        </a:xfrm>
      </p:grpSpPr>
      <p:sp>
        <p:nvSpPr>
          <p:cNvPr id="5" name="Rectangle 4"/>
          <p:cNvSpPr/>
          <p:nvPr userDrawn="1"/>
        </p:nvSpPr>
        <p:spPr bwMode="auto">
          <a:xfrm>
            <a:off x="-1" y="0"/>
            <a:ext cx="10693401" cy="421493"/>
          </a:xfrm>
          <a:prstGeom prst="rect">
            <a:avLst/>
          </a:pr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GB" sz="2000" b="0" i="0" u="none" strike="noStrike" cap="none" normalizeH="0" baseline="0" dirty="0" smtClean="0">
              <a:ln>
                <a:noFill/>
              </a:ln>
              <a:solidFill>
                <a:schemeClr val="tx1"/>
              </a:solidFill>
              <a:effectLst/>
              <a:latin typeface="Times New Roman" pitchFamily="18" charset="0"/>
            </a:endParaRPr>
          </a:p>
        </p:txBody>
      </p:sp>
      <p:sp>
        <p:nvSpPr>
          <p:cNvPr id="28" name="Title.Main"/>
          <p:cNvSpPr>
            <a:spLocks noGrp="1"/>
          </p:cNvSpPr>
          <p:nvPr>
            <p:ph type="title"/>
          </p:nvPr>
        </p:nvSpPr>
        <p:spPr>
          <a:xfrm>
            <a:off x="0" y="-8"/>
            <a:ext cx="10010729" cy="414000"/>
          </a:xfrm>
          <a:solidFill>
            <a:schemeClr val="bg1"/>
          </a:solidFill>
        </p:spPr>
        <p:txBody>
          <a:bodyPr lIns="72000" tIns="0" rIns="0"/>
          <a:lstStyle>
            <a:lvl1pPr algn="l">
              <a:defRPr sz="2800" b="1" i="0">
                <a:solidFill>
                  <a:schemeClr val="tx1"/>
                </a:solidFill>
                <a:latin typeface="Calibri" panose="020F0502020204030204" pitchFamily="34" charset="0"/>
              </a:defRPr>
            </a:lvl1pPr>
          </a:lstStyle>
          <a:p>
            <a:r>
              <a:rPr lang="en-US" dirty="0" smtClean="0"/>
              <a:t>Click to edit Master title style</a:t>
            </a:r>
            <a:endParaRPr lang="en-SG" dirty="0"/>
          </a:p>
        </p:txBody>
      </p:sp>
      <p:sp>
        <p:nvSpPr>
          <p:cNvPr id="29" name="Title.Sub"/>
          <p:cNvSpPr>
            <a:spLocks noGrp="1"/>
          </p:cNvSpPr>
          <p:nvPr>
            <p:ph type="body" sz="quarter" idx="11"/>
          </p:nvPr>
        </p:nvSpPr>
        <p:spPr>
          <a:xfrm>
            <a:off x="2152323" y="-8"/>
            <a:ext cx="8541077" cy="414000"/>
          </a:xfrm>
          <a:noFill/>
          <a:ln>
            <a:noFill/>
          </a:ln>
          <a:extLst/>
        </p:spPr>
        <p:txBody>
          <a:bodyPr vert="horz" wrap="square" lIns="0" tIns="0" rIns="36000" bIns="0" numCol="1" anchor="b" anchorCtr="0" compatLnSpc="1">
            <a:prstTxWarp prst="textNoShape">
              <a:avLst/>
            </a:prstTxWarp>
          </a:bodyPr>
          <a:lstStyle>
            <a:lvl1pPr marL="390525" indent="-390525" algn="r">
              <a:buNone/>
              <a:defRPr lang="en-GB" sz="2000" b="0" i="0" dirty="0">
                <a:solidFill>
                  <a:schemeClr val="tx1"/>
                </a:solidFill>
                <a:latin typeface="Calibri" panose="020F0502020204030204" pitchFamily="34" charset="0"/>
              </a:defRPr>
            </a:lvl1pPr>
          </a:lstStyle>
          <a:p>
            <a:pPr marL="0" lvl="0" indent="0" algn="r"/>
            <a:r>
              <a:rPr lang="en-US" dirty="0" smtClean="0"/>
              <a:t>Click to edit Master text styles</a:t>
            </a:r>
            <a:endParaRPr lang="en-GB" dirty="0"/>
          </a:p>
        </p:txBody>
      </p:sp>
    </p:spTree>
    <p:extLst>
      <p:ext uri="{BB962C8B-B14F-4D97-AF65-F5344CB8AC3E}">
        <p14:creationId xmlns:p14="http://schemas.microsoft.com/office/powerpoint/2010/main" val="3704256968"/>
      </p:ext>
    </p:extLst>
  </p:cSld>
  <p:clrMapOvr>
    <a:masterClrMapping/>
  </p:clrMapOvr>
  <p:transition>
    <p:wipe dir="r"/>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ookContext">
    <p:spTree>
      <p:nvGrpSpPr>
        <p:cNvPr id="1" name=""/>
        <p:cNvGrpSpPr/>
        <p:nvPr/>
      </p:nvGrpSpPr>
      <p:grpSpPr>
        <a:xfrm>
          <a:off x="0" y="0"/>
          <a:ext cx="0" cy="0"/>
          <a:chOff x="0" y="0"/>
          <a:chExt cx="0" cy="0"/>
        </a:xfrm>
      </p:grpSpPr>
      <p:sp>
        <p:nvSpPr>
          <p:cNvPr id="18" name="Title.Main"/>
          <p:cNvSpPr>
            <a:spLocks noGrp="1"/>
          </p:cNvSpPr>
          <p:nvPr>
            <p:ph type="title"/>
          </p:nvPr>
        </p:nvSpPr>
        <p:spPr>
          <a:xfrm>
            <a:off x="0" y="-8"/>
            <a:ext cx="10010729" cy="414000"/>
          </a:xfrm>
        </p:spPr>
        <p:txBody>
          <a:bodyPr lIns="0" tIns="0" rIns="0"/>
          <a:lstStyle>
            <a:lvl1pPr algn="l">
              <a:defRPr sz="2800" b="1" i="0">
                <a:solidFill>
                  <a:schemeClr val="tx1">
                    <a:lumMod val="65000"/>
                    <a:lumOff val="35000"/>
                  </a:schemeClr>
                </a:solidFill>
                <a:latin typeface="Calibri" panose="020F0502020204030204" pitchFamily="34" charset="0"/>
              </a:defRPr>
            </a:lvl1pPr>
          </a:lstStyle>
          <a:p>
            <a:r>
              <a:rPr lang="en-US" dirty="0" smtClean="0"/>
              <a:t>Click to edit Master title style</a:t>
            </a:r>
            <a:endParaRPr lang="en-SG" dirty="0"/>
          </a:p>
        </p:txBody>
      </p:sp>
      <p:sp>
        <p:nvSpPr>
          <p:cNvPr id="21" name="Title.Sub"/>
          <p:cNvSpPr>
            <a:spLocks noGrp="1"/>
          </p:cNvSpPr>
          <p:nvPr>
            <p:ph type="body" sz="quarter" idx="11"/>
          </p:nvPr>
        </p:nvSpPr>
        <p:spPr>
          <a:xfrm>
            <a:off x="2152323" y="-8"/>
            <a:ext cx="8541077" cy="414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36000" bIns="0" numCol="1" anchor="b" anchorCtr="0" compatLnSpc="1">
            <a:prstTxWarp prst="textNoShape">
              <a:avLst/>
            </a:prstTxWarp>
          </a:bodyPr>
          <a:lstStyle>
            <a:lvl1pPr marL="390525" indent="-390525" algn="r">
              <a:buNone/>
              <a:defRPr lang="en-GB" sz="2000" b="0" i="0" dirty="0">
                <a:latin typeface="Calibri" panose="020F0502020204030204" pitchFamily="34" charset="0"/>
              </a:defRPr>
            </a:lvl1pPr>
          </a:lstStyle>
          <a:p>
            <a:pPr marL="0" lvl="0" indent="0" algn="r"/>
            <a:r>
              <a:rPr lang="en-US" dirty="0" smtClean="0"/>
              <a:t>Click to edit Master text styles</a:t>
            </a:r>
            <a:endParaRPr lang="en-GB" dirty="0"/>
          </a:p>
        </p:txBody>
      </p:sp>
    </p:spTree>
    <p:extLst>
      <p:ext uri="{BB962C8B-B14F-4D97-AF65-F5344CB8AC3E}">
        <p14:creationId xmlns:p14="http://schemas.microsoft.com/office/powerpoint/2010/main" val="1579409720"/>
      </p:ext>
    </p:extLst>
  </p:cSld>
  <p:clrMapOvr>
    <a:masterClrMapping/>
  </p:clrMapOvr>
  <p:transition>
    <p:wipe dir="r"/>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ookMethods">
    <p:spTree>
      <p:nvGrpSpPr>
        <p:cNvPr id="1" name=""/>
        <p:cNvGrpSpPr/>
        <p:nvPr/>
      </p:nvGrpSpPr>
      <p:grpSpPr>
        <a:xfrm>
          <a:off x="0" y="0"/>
          <a:ext cx="0" cy="0"/>
          <a:chOff x="0" y="0"/>
          <a:chExt cx="0" cy="0"/>
        </a:xfrm>
      </p:grpSpPr>
      <p:sp>
        <p:nvSpPr>
          <p:cNvPr id="21" name="Title.Main"/>
          <p:cNvSpPr>
            <a:spLocks noGrp="1"/>
          </p:cNvSpPr>
          <p:nvPr>
            <p:ph type="title"/>
          </p:nvPr>
        </p:nvSpPr>
        <p:spPr>
          <a:xfrm>
            <a:off x="0" y="0"/>
            <a:ext cx="9080501" cy="414000"/>
          </a:xfrm>
        </p:spPr>
        <p:txBody>
          <a:bodyPr lIns="0" tIns="0" rIns="0"/>
          <a:lstStyle>
            <a:lvl1pPr algn="l">
              <a:defRPr sz="2800" b="1" i="0">
                <a:solidFill>
                  <a:srgbClr val="C00000"/>
                </a:solidFill>
                <a:latin typeface="Calibri" panose="020F0502020204030204" pitchFamily="34" charset="0"/>
              </a:defRPr>
            </a:lvl1pPr>
          </a:lstStyle>
          <a:p>
            <a:r>
              <a:rPr lang="en-US" dirty="0" smtClean="0"/>
              <a:t>Click to edit Master title style</a:t>
            </a:r>
            <a:endParaRPr lang="en-SG" dirty="0"/>
          </a:p>
        </p:txBody>
      </p:sp>
      <p:sp>
        <p:nvSpPr>
          <p:cNvPr id="22" name="Title.Sub"/>
          <p:cNvSpPr>
            <a:spLocks noGrp="1"/>
          </p:cNvSpPr>
          <p:nvPr>
            <p:ph type="body" sz="quarter" idx="11"/>
          </p:nvPr>
        </p:nvSpPr>
        <p:spPr>
          <a:xfrm>
            <a:off x="3949700" y="0"/>
            <a:ext cx="6743699" cy="414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36000" bIns="0" numCol="1" anchor="b" anchorCtr="0" compatLnSpc="1">
            <a:prstTxWarp prst="textNoShape">
              <a:avLst/>
            </a:prstTxWarp>
          </a:bodyPr>
          <a:lstStyle>
            <a:lvl1pPr marL="390525" indent="-390525" algn="r">
              <a:buNone/>
              <a:defRPr lang="en-GB" sz="2000" b="0" i="0" dirty="0">
                <a:latin typeface="Calibri" panose="020F0502020204030204" pitchFamily="34" charset="0"/>
              </a:defRPr>
            </a:lvl1pPr>
          </a:lstStyle>
          <a:p>
            <a:pPr marL="0" lvl="0" indent="0" algn="r"/>
            <a:r>
              <a:rPr lang="en-US" dirty="0" smtClean="0"/>
              <a:t>Click to edit Master text styles</a:t>
            </a:r>
            <a:endParaRPr lang="en-GB" dirty="0"/>
          </a:p>
        </p:txBody>
      </p:sp>
    </p:spTree>
    <p:extLst>
      <p:ext uri="{BB962C8B-B14F-4D97-AF65-F5344CB8AC3E}">
        <p14:creationId xmlns:p14="http://schemas.microsoft.com/office/powerpoint/2010/main" val="535640576"/>
      </p:ext>
    </p:extLst>
  </p:cSld>
  <p:clrMapOvr>
    <a:masterClrMapping/>
  </p:clrMapOvr>
  <p:transition>
    <p:wipe dir="r"/>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ookArtefacts">
    <p:spTree>
      <p:nvGrpSpPr>
        <p:cNvPr id="1" name=""/>
        <p:cNvGrpSpPr/>
        <p:nvPr/>
      </p:nvGrpSpPr>
      <p:grpSpPr>
        <a:xfrm>
          <a:off x="0" y="0"/>
          <a:ext cx="0" cy="0"/>
          <a:chOff x="0" y="0"/>
          <a:chExt cx="0" cy="0"/>
        </a:xfrm>
      </p:grpSpPr>
      <p:sp>
        <p:nvSpPr>
          <p:cNvPr id="21" name="Title.Main"/>
          <p:cNvSpPr>
            <a:spLocks noGrp="1"/>
          </p:cNvSpPr>
          <p:nvPr>
            <p:ph type="title"/>
          </p:nvPr>
        </p:nvSpPr>
        <p:spPr>
          <a:xfrm>
            <a:off x="0" y="0"/>
            <a:ext cx="9080501" cy="414000"/>
          </a:xfrm>
        </p:spPr>
        <p:txBody>
          <a:bodyPr lIns="0" tIns="0" rIns="0"/>
          <a:lstStyle>
            <a:lvl1pPr algn="l">
              <a:defRPr sz="2800" b="1" i="0">
                <a:solidFill>
                  <a:srgbClr val="004AB9"/>
                </a:solidFill>
                <a:latin typeface="Calibri" panose="020F0502020204030204" pitchFamily="34" charset="0"/>
              </a:defRPr>
            </a:lvl1pPr>
          </a:lstStyle>
          <a:p>
            <a:r>
              <a:rPr lang="en-US" dirty="0" smtClean="0"/>
              <a:t>Click to edit Master title style</a:t>
            </a:r>
            <a:endParaRPr lang="en-SG" dirty="0"/>
          </a:p>
        </p:txBody>
      </p:sp>
      <p:sp>
        <p:nvSpPr>
          <p:cNvPr id="22" name="Title.Sub"/>
          <p:cNvSpPr>
            <a:spLocks noGrp="1"/>
          </p:cNvSpPr>
          <p:nvPr>
            <p:ph type="body" sz="quarter" idx="11"/>
          </p:nvPr>
        </p:nvSpPr>
        <p:spPr>
          <a:xfrm>
            <a:off x="3355384" y="0"/>
            <a:ext cx="7338016" cy="414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36000" bIns="0" numCol="1" anchor="b" anchorCtr="0" compatLnSpc="1">
            <a:prstTxWarp prst="textNoShape">
              <a:avLst/>
            </a:prstTxWarp>
          </a:bodyPr>
          <a:lstStyle>
            <a:lvl1pPr marL="390525" indent="-390525" algn="r">
              <a:buNone/>
              <a:defRPr lang="en-GB" sz="2000" b="0" i="0" dirty="0">
                <a:latin typeface="Calibri" panose="020F0502020204030204" pitchFamily="34" charset="0"/>
              </a:defRPr>
            </a:lvl1pPr>
          </a:lstStyle>
          <a:p>
            <a:pPr marL="0" lvl="0" indent="0" algn="r"/>
            <a:r>
              <a:rPr lang="en-US" dirty="0" smtClean="0"/>
              <a:t>Click to edit Master text styles</a:t>
            </a:r>
            <a:endParaRPr lang="en-GB" dirty="0"/>
          </a:p>
        </p:txBody>
      </p:sp>
    </p:spTree>
    <p:extLst>
      <p:ext uri="{BB962C8B-B14F-4D97-AF65-F5344CB8AC3E}">
        <p14:creationId xmlns:p14="http://schemas.microsoft.com/office/powerpoint/2010/main" val="1838614921"/>
      </p:ext>
    </p:extLst>
  </p:cSld>
  <p:clrMapOvr>
    <a:masterClrMapping/>
  </p:clrMapOvr>
  <p:transition>
    <p:wipe dir="r"/>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ookCulture">
    <p:spTree>
      <p:nvGrpSpPr>
        <p:cNvPr id="1" name=""/>
        <p:cNvGrpSpPr/>
        <p:nvPr/>
      </p:nvGrpSpPr>
      <p:grpSpPr>
        <a:xfrm>
          <a:off x="0" y="0"/>
          <a:ext cx="0" cy="0"/>
          <a:chOff x="0" y="0"/>
          <a:chExt cx="0" cy="0"/>
        </a:xfrm>
      </p:grpSpPr>
      <p:sp>
        <p:nvSpPr>
          <p:cNvPr id="22" name="Title.Main"/>
          <p:cNvSpPr>
            <a:spLocks noGrp="1"/>
          </p:cNvSpPr>
          <p:nvPr>
            <p:ph type="title"/>
          </p:nvPr>
        </p:nvSpPr>
        <p:spPr>
          <a:xfrm>
            <a:off x="0" y="0"/>
            <a:ext cx="9080501" cy="414000"/>
          </a:xfrm>
        </p:spPr>
        <p:txBody>
          <a:bodyPr lIns="0" tIns="0"/>
          <a:lstStyle>
            <a:lvl1pPr algn="l">
              <a:defRPr sz="2800" b="1" i="0">
                <a:solidFill>
                  <a:srgbClr val="B9B900"/>
                </a:solidFill>
                <a:latin typeface="Calibri" panose="020F0502020204030204" pitchFamily="34" charset="0"/>
              </a:defRPr>
            </a:lvl1pPr>
          </a:lstStyle>
          <a:p>
            <a:r>
              <a:rPr lang="en-US" dirty="0" smtClean="0"/>
              <a:t>Click to edit Master title style</a:t>
            </a:r>
            <a:endParaRPr lang="en-SG" dirty="0"/>
          </a:p>
        </p:txBody>
      </p:sp>
      <p:sp>
        <p:nvSpPr>
          <p:cNvPr id="23" name="Title.Sub"/>
          <p:cNvSpPr>
            <a:spLocks noGrp="1"/>
          </p:cNvSpPr>
          <p:nvPr>
            <p:ph type="body" sz="quarter" idx="11"/>
          </p:nvPr>
        </p:nvSpPr>
        <p:spPr>
          <a:xfrm>
            <a:off x="3949701" y="0"/>
            <a:ext cx="6738286" cy="414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36000" bIns="0" numCol="1" anchor="b" anchorCtr="0" compatLnSpc="1">
            <a:prstTxWarp prst="textNoShape">
              <a:avLst/>
            </a:prstTxWarp>
          </a:bodyPr>
          <a:lstStyle>
            <a:lvl1pPr marL="390525" indent="-390525" algn="r">
              <a:buNone/>
              <a:defRPr lang="en-GB" sz="2000" b="0" i="0" dirty="0">
                <a:latin typeface="Calibri" panose="020F0502020204030204" pitchFamily="34" charset="0"/>
              </a:defRPr>
            </a:lvl1pPr>
          </a:lstStyle>
          <a:p>
            <a:pPr marL="0" lvl="0" indent="0" algn="r"/>
            <a:r>
              <a:rPr lang="en-US" dirty="0" smtClean="0"/>
              <a:t>Click to edit Master text styles</a:t>
            </a:r>
            <a:endParaRPr lang="en-GB" dirty="0"/>
          </a:p>
        </p:txBody>
      </p:sp>
    </p:spTree>
    <p:extLst>
      <p:ext uri="{BB962C8B-B14F-4D97-AF65-F5344CB8AC3E}">
        <p14:creationId xmlns:p14="http://schemas.microsoft.com/office/powerpoint/2010/main" val="148467956"/>
      </p:ext>
    </p:extLst>
  </p:cSld>
  <p:clrMapOvr>
    <a:masterClrMapping/>
  </p:clrMapOvr>
  <p:transition>
    <p:wipe dir="r"/>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ookEnvironment">
    <p:spTree>
      <p:nvGrpSpPr>
        <p:cNvPr id="1" name=""/>
        <p:cNvGrpSpPr/>
        <p:nvPr/>
      </p:nvGrpSpPr>
      <p:grpSpPr>
        <a:xfrm>
          <a:off x="0" y="0"/>
          <a:ext cx="0" cy="0"/>
          <a:chOff x="0" y="0"/>
          <a:chExt cx="0" cy="0"/>
        </a:xfrm>
      </p:grpSpPr>
      <p:sp>
        <p:nvSpPr>
          <p:cNvPr id="19" name="Title.Main"/>
          <p:cNvSpPr>
            <a:spLocks noGrp="1"/>
          </p:cNvSpPr>
          <p:nvPr>
            <p:ph type="title"/>
          </p:nvPr>
        </p:nvSpPr>
        <p:spPr>
          <a:xfrm>
            <a:off x="0" y="0"/>
            <a:ext cx="9080501" cy="414000"/>
          </a:xfrm>
        </p:spPr>
        <p:txBody>
          <a:bodyPr lIns="0" tIns="0" rIns="36000"/>
          <a:lstStyle>
            <a:lvl1pPr algn="l">
              <a:defRPr sz="2800" b="1" i="0">
                <a:solidFill>
                  <a:srgbClr val="00B900"/>
                </a:solidFill>
                <a:latin typeface="Calibri" panose="020F0502020204030204" pitchFamily="34" charset="0"/>
              </a:defRPr>
            </a:lvl1pPr>
          </a:lstStyle>
          <a:p>
            <a:r>
              <a:rPr lang="en-US" dirty="0" smtClean="0"/>
              <a:t>Click to edit Master title style</a:t>
            </a:r>
            <a:endParaRPr lang="en-SG" dirty="0"/>
          </a:p>
        </p:txBody>
      </p:sp>
      <p:sp>
        <p:nvSpPr>
          <p:cNvPr id="21" name="Title.Sub"/>
          <p:cNvSpPr>
            <a:spLocks noGrp="1"/>
          </p:cNvSpPr>
          <p:nvPr>
            <p:ph type="body" sz="quarter" idx="11"/>
          </p:nvPr>
        </p:nvSpPr>
        <p:spPr>
          <a:xfrm>
            <a:off x="3949700" y="0"/>
            <a:ext cx="6743699" cy="414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36000" bIns="0" numCol="1" anchor="b" anchorCtr="0" compatLnSpc="1">
            <a:prstTxWarp prst="textNoShape">
              <a:avLst/>
            </a:prstTxWarp>
          </a:bodyPr>
          <a:lstStyle>
            <a:lvl1pPr marL="390525" indent="-390525" algn="r">
              <a:buNone/>
              <a:defRPr lang="en-GB" sz="2000" b="0" i="0" dirty="0">
                <a:latin typeface="Calibri" panose="020F0502020204030204" pitchFamily="34" charset="0"/>
              </a:defRPr>
            </a:lvl1pPr>
          </a:lstStyle>
          <a:p>
            <a:pPr marL="0" lvl="0" indent="0" algn="r"/>
            <a:r>
              <a:rPr lang="en-US" dirty="0" smtClean="0"/>
              <a:t>Click to edit Master text styles</a:t>
            </a:r>
            <a:endParaRPr lang="en-GB" dirty="0"/>
          </a:p>
        </p:txBody>
      </p:sp>
    </p:spTree>
    <p:extLst>
      <p:ext uri="{BB962C8B-B14F-4D97-AF65-F5344CB8AC3E}">
        <p14:creationId xmlns:p14="http://schemas.microsoft.com/office/powerpoint/2010/main" val="744671661"/>
      </p:ext>
    </p:extLst>
  </p:cSld>
  <p:clrMapOvr>
    <a:masterClrMapping/>
  </p:clrMapOvr>
  <p:transition>
    <p:wipe dir="r"/>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ookAdoption">
    <p:spTree>
      <p:nvGrpSpPr>
        <p:cNvPr id="1" name=""/>
        <p:cNvGrpSpPr/>
        <p:nvPr/>
      </p:nvGrpSpPr>
      <p:grpSpPr>
        <a:xfrm>
          <a:off x="0" y="0"/>
          <a:ext cx="0" cy="0"/>
          <a:chOff x="0" y="0"/>
          <a:chExt cx="0" cy="0"/>
        </a:xfrm>
      </p:grpSpPr>
      <p:sp>
        <p:nvSpPr>
          <p:cNvPr id="6" name="Title.Main"/>
          <p:cNvSpPr>
            <a:spLocks noGrp="1"/>
          </p:cNvSpPr>
          <p:nvPr>
            <p:ph type="title"/>
          </p:nvPr>
        </p:nvSpPr>
        <p:spPr>
          <a:xfrm>
            <a:off x="0" y="0"/>
            <a:ext cx="9080501" cy="414000"/>
          </a:xfrm>
          <a:noFill/>
        </p:spPr>
        <p:txBody>
          <a:bodyPr lIns="0" tIns="0"/>
          <a:lstStyle>
            <a:lvl1pPr algn="l">
              <a:defRPr sz="2800" b="1" i="0">
                <a:solidFill>
                  <a:srgbClr val="2848A6"/>
                </a:solidFill>
                <a:latin typeface="Calibri" panose="020F0502020204030204" pitchFamily="34" charset="0"/>
              </a:defRPr>
            </a:lvl1pPr>
          </a:lstStyle>
          <a:p>
            <a:r>
              <a:rPr lang="en-US" dirty="0" smtClean="0"/>
              <a:t>Click to edit Master title style</a:t>
            </a:r>
            <a:endParaRPr lang="en-SG" dirty="0"/>
          </a:p>
        </p:txBody>
      </p:sp>
      <p:sp>
        <p:nvSpPr>
          <p:cNvPr id="8" name="Title.Sub"/>
          <p:cNvSpPr>
            <a:spLocks noGrp="1"/>
          </p:cNvSpPr>
          <p:nvPr>
            <p:ph type="body" sz="quarter" idx="11"/>
          </p:nvPr>
        </p:nvSpPr>
        <p:spPr>
          <a:xfrm>
            <a:off x="3949700" y="0"/>
            <a:ext cx="6743699" cy="414000"/>
          </a:xfrm>
          <a:noFill/>
        </p:spPr>
        <p:txBody>
          <a:bodyPr lIns="0" tIns="0" rIns="36000" bIns="0" anchor="b"/>
          <a:lstStyle>
            <a:lvl1pPr marL="0" indent="0" algn="r">
              <a:buFont typeface="Arial" panose="020B0604020202020204" pitchFamily="34" charset="0"/>
              <a:buNone/>
              <a:defRPr sz="2000" b="0" i="0">
                <a:solidFill>
                  <a:schemeClr val="tx1"/>
                </a:solidFill>
                <a:latin typeface="Calibri" panose="020F0502020204030204" pitchFamily="34" charset="0"/>
              </a:defRPr>
            </a:lvl1pPr>
            <a:lvl2pPr marL="520700" indent="0">
              <a:buNone/>
              <a:defRPr sz="2200" b="1" i="1">
                <a:solidFill>
                  <a:srgbClr val="5E31A6"/>
                </a:solidFill>
                <a:latin typeface="Calibri" panose="020F0502020204030204" pitchFamily="34" charset="0"/>
              </a:defRPr>
            </a:lvl2pPr>
            <a:lvl3pPr marL="1042988" indent="0">
              <a:buNone/>
              <a:defRPr sz="2200" b="1" i="1">
                <a:solidFill>
                  <a:srgbClr val="5E31A6"/>
                </a:solidFill>
                <a:latin typeface="Calibri" panose="020F0502020204030204" pitchFamily="34" charset="0"/>
              </a:defRPr>
            </a:lvl3pPr>
            <a:lvl4pPr marL="1563688" indent="0">
              <a:buNone/>
              <a:defRPr sz="2200" b="1" i="1">
                <a:solidFill>
                  <a:srgbClr val="5E31A6"/>
                </a:solidFill>
                <a:latin typeface="Calibri" panose="020F0502020204030204" pitchFamily="34" charset="0"/>
              </a:defRPr>
            </a:lvl4pPr>
            <a:lvl5pPr marL="2085975" indent="0">
              <a:buNone/>
              <a:defRPr sz="2200" b="1" i="1">
                <a:solidFill>
                  <a:srgbClr val="5E31A6"/>
                </a:solidFill>
                <a:latin typeface="Calibri" panose="020F0502020204030204" pitchFamily="34" charset="0"/>
              </a:defRPr>
            </a:lvl5pPr>
          </a:lstStyle>
          <a:p>
            <a:pPr lvl="0"/>
            <a:r>
              <a:rPr lang="en-US" dirty="0" smtClean="0"/>
              <a:t>Click to edit Master text styles</a:t>
            </a:r>
            <a:endParaRPr lang="en-GB" dirty="0"/>
          </a:p>
        </p:txBody>
      </p:sp>
    </p:spTree>
    <p:extLst>
      <p:ext uri="{BB962C8B-B14F-4D97-AF65-F5344CB8AC3E}">
        <p14:creationId xmlns:p14="http://schemas.microsoft.com/office/powerpoint/2010/main" val="479875570"/>
      </p:ext>
    </p:extLst>
  </p:cSld>
  <p:clrMapOvr>
    <a:masterClrMapping/>
  </p:clrMapOvr>
  <p:transition>
    <p:wipe dir="r"/>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ookTail">
    <p:spTree>
      <p:nvGrpSpPr>
        <p:cNvPr id="1" name=""/>
        <p:cNvGrpSpPr/>
        <p:nvPr/>
      </p:nvGrpSpPr>
      <p:grpSpPr>
        <a:xfrm>
          <a:off x="0" y="0"/>
          <a:ext cx="0" cy="0"/>
          <a:chOff x="0" y="0"/>
          <a:chExt cx="0" cy="0"/>
        </a:xfrm>
      </p:grpSpPr>
      <p:pic>
        <p:nvPicPr>
          <p:cNvPr id="12"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04800" y="249508"/>
            <a:ext cx="10067925" cy="150309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5"/>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550785" y="2506202"/>
            <a:ext cx="9821940" cy="363742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68340336"/>
      </p:ext>
    </p:extLst>
  </p:cSld>
  <p:clrMapOvr>
    <a:masterClrMapping/>
  </p:clrMapOvr>
  <p:transition>
    <p:wipe dir="r"/>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rainingBreaks">
    <p:bg>
      <p:bgPr>
        <a:solidFill>
          <a:srgbClr val="4F81BD"/>
        </a:solidFill>
        <a:effectLst/>
      </p:bgPr>
    </p:bg>
    <p:spTree>
      <p:nvGrpSpPr>
        <p:cNvPr id="1" name=""/>
        <p:cNvGrpSpPr/>
        <p:nvPr/>
      </p:nvGrpSpPr>
      <p:grpSpPr>
        <a:xfrm>
          <a:off x="0" y="0"/>
          <a:ext cx="0" cy="0"/>
          <a:chOff x="0" y="0"/>
          <a:chExt cx="0" cy="0"/>
        </a:xfrm>
      </p:grpSpPr>
      <p:sp>
        <p:nvSpPr>
          <p:cNvPr id="2" name="Text"/>
          <p:cNvSpPr>
            <a:spLocks noGrp="1"/>
          </p:cNvSpPr>
          <p:nvPr>
            <p:ph type="title" hasCustomPrompt="1"/>
          </p:nvPr>
        </p:nvSpPr>
        <p:spPr>
          <a:xfrm>
            <a:off x="5553074" y="3148650"/>
            <a:ext cx="5140327" cy="1080000"/>
          </a:xfrm>
          <a:noFill/>
          <a:ln w="25400" cap="flat" cmpd="sng" algn="ctr">
            <a:noFill/>
            <a:prstDash val="solid"/>
          </a:ln>
          <a:effectLst>
            <a:outerShdw blurRad="38100" dist="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lgn="l">
              <a:defRPr lang="en-GB" sz="7200" b="1" dirty="0">
                <a:solidFill>
                  <a:schemeClr val="accent6">
                    <a:lumMod val="40000"/>
                    <a:lumOff val="60000"/>
                  </a:schemeClr>
                </a:solidFill>
                <a:latin typeface="Lucida Sans" panose="020B0602030504020204" pitchFamily="34" charset="0"/>
                <a:ea typeface="+mn-ea"/>
                <a:cs typeface="+mn-cs"/>
              </a:defRPr>
            </a:lvl1pPr>
          </a:lstStyle>
          <a:p>
            <a:pPr marL="0" lvl="0"/>
            <a:r>
              <a:rPr lang="en-US" dirty="0" smtClean="0"/>
              <a:t>&lt;TIME&gt;</a:t>
            </a:r>
            <a:endParaRPr lang="en-GB" dirty="0"/>
          </a:p>
        </p:txBody>
      </p:sp>
      <p:grpSp>
        <p:nvGrpSpPr>
          <p:cNvPr id="3" name="Group 2"/>
          <p:cNvGrpSpPr>
            <a:grpSpLocks noChangeAspect="1"/>
          </p:cNvGrpSpPr>
          <p:nvPr userDrawn="1"/>
        </p:nvGrpSpPr>
        <p:grpSpPr>
          <a:xfrm>
            <a:off x="8361337" y="5492066"/>
            <a:ext cx="2332064" cy="2067758"/>
            <a:chOff x="4703762" y="2921000"/>
            <a:chExt cx="4440237" cy="3937000"/>
          </a:xfrm>
        </p:grpSpPr>
        <p:pic>
          <p:nvPicPr>
            <p:cNvPr id="4" name="Picture 25" descr="coffee COPY"/>
            <p:cNvPicPr>
              <a:picLocks noChangeAspect="1" noChangeArrowheads="1"/>
            </p:cNvPicPr>
            <p:nvPr/>
          </p:nvPicPr>
          <p:blipFill rotWithShape="1">
            <a:blip r:embed="rId2">
              <a:extLst>
                <a:ext uri="{28A0092B-C50C-407E-A947-70E740481C1C}">
                  <a14:useLocalDpi xmlns:a14="http://schemas.microsoft.com/office/drawing/2010/main" val="0"/>
                </a:ext>
              </a:extLst>
            </a:blip>
            <a:srcRect l="51441" t="42593"/>
            <a:stretch/>
          </p:blipFill>
          <p:spPr bwMode="auto">
            <a:xfrm>
              <a:off x="4703762" y="2921000"/>
              <a:ext cx="4440237" cy="3937000"/>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18"/>
            <p:cNvGrpSpPr>
              <a:grpSpLocks/>
            </p:cNvGrpSpPr>
            <p:nvPr/>
          </p:nvGrpSpPr>
          <p:grpSpPr bwMode="auto">
            <a:xfrm>
              <a:off x="6062663" y="3257550"/>
              <a:ext cx="2132012" cy="1506538"/>
              <a:chOff x="3801" y="2125"/>
              <a:chExt cx="1375" cy="862"/>
            </a:xfrm>
          </p:grpSpPr>
          <p:sp>
            <p:nvSpPr>
              <p:cNvPr id="7" name="Oval 9"/>
              <p:cNvSpPr>
                <a:spLocks noChangeArrowheads="1"/>
              </p:cNvSpPr>
              <p:nvPr/>
            </p:nvSpPr>
            <p:spPr bwMode="auto">
              <a:xfrm>
                <a:off x="3801" y="2125"/>
                <a:ext cx="1375" cy="862"/>
              </a:xfrm>
              <a:prstGeom prst="ellipse">
                <a:avLst/>
              </a:prstGeom>
              <a:gradFill rotWithShape="1">
                <a:gsLst>
                  <a:gs pos="0">
                    <a:srgbClr val="C9925B"/>
                  </a:gs>
                  <a:gs pos="100000">
                    <a:srgbClr val="996633"/>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dirty="0"/>
              </a:p>
            </p:txBody>
          </p:sp>
          <p:sp>
            <p:nvSpPr>
              <p:cNvPr id="8" name="Oval 16"/>
              <p:cNvSpPr>
                <a:spLocks noChangeArrowheads="1"/>
              </p:cNvSpPr>
              <p:nvPr/>
            </p:nvSpPr>
            <p:spPr bwMode="auto">
              <a:xfrm>
                <a:off x="3878" y="2160"/>
                <a:ext cx="1225" cy="633"/>
              </a:xfrm>
              <a:prstGeom prst="ellipse">
                <a:avLst/>
              </a:prstGeom>
              <a:gradFill rotWithShape="1">
                <a:gsLst>
                  <a:gs pos="0">
                    <a:schemeClr val="bg1">
                      <a:alpha val="19000"/>
                    </a:schemeClr>
                  </a:gs>
                  <a:gs pos="100000">
                    <a:schemeClr val="bg1">
                      <a:gamma/>
                      <a:shade val="46275"/>
                      <a:invGamma/>
                      <a:alpha val="0"/>
                    </a:schemeClr>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dirty="0"/>
              </a:p>
            </p:txBody>
          </p:sp>
          <p:sp>
            <p:nvSpPr>
              <p:cNvPr id="9" name="AutoShape 11"/>
              <p:cNvSpPr>
                <a:spLocks noChangeArrowheads="1"/>
              </p:cNvSpPr>
              <p:nvPr/>
            </p:nvSpPr>
            <p:spPr bwMode="auto">
              <a:xfrm rot="5400000">
                <a:off x="4285" y="1690"/>
                <a:ext cx="409" cy="1316"/>
              </a:xfrm>
              <a:prstGeom prst="moon">
                <a:avLst>
                  <a:gd name="adj" fmla="val 17495"/>
                </a:avLst>
              </a:prstGeom>
              <a:gradFill rotWithShape="1">
                <a:gsLst>
                  <a:gs pos="0">
                    <a:srgbClr val="996633"/>
                  </a:gs>
                  <a:gs pos="50000">
                    <a:srgbClr val="996633">
                      <a:gamma/>
                      <a:shade val="46275"/>
                      <a:invGamma/>
                      <a:alpha val="0"/>
                    </a:srgbClr>
                  </a:gs>
                  <a:gs pos="100000">
                    <a:srgbClr val="996633"/>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dirty="0"/>
              </a:p>
            </p:txBody>
          </p:sp>
          <p:sp>
            <p:nvSpPr>
              <p:cNvPr id="10" name="AutoShape 13"/>
              <p:cNvSpPr>
                <a:spLocks noChangeArrowheads="1"/>
              </p:cNvSpPr>
              <p:nvPr/>
            </p:nvSpPr>
            <p:spPr bwMode="auto">
              <a:xfrm rot="5400000">
                <a:off x="4286" y="1676"/>
                <a:ext cx="409" cy="1316"/>
              </a:xfrm>
              <a:prstGeom prst="moon">
                <a:avLst>
                  <a:gd name="adj" fmla="val 10269"/>
                </a:avLst>
              </a:prstGeom>
              <a:gradFill rotWithShape="1">
                <a:gsLst>
                  <a:gs pos="0">
                    <a:srgbClr val="996633"/>
                  </a:gs>
                  <a:gs pos="50000">
                    <a:srgbClr val="996633">
                      <a:gamma/>
                      <a:shade val="46275"/>
                      <a:invGamma/>
                      <a:alpha val="0"/>
                    </a:srgbClr>
                  </a:gs>
                  <a:gs pos="100000">
                    <a:srgbClr val="996633"/>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dirty="0"/>
              </a:p>
            </p:txBody>
          </p:sp>
          <p:sp>
            <p:nvSpPr>
              <p:cNvPr id="11" name="Freeform 14"/>
              <p:cNvSpPr>
                <a:spLocks/>
              </p:cNvSpPr>
              <p:nvPr/>
            </p:nvSpPr>
            <p:spPr bwMode="auto">
              <a:xfrm>
                <a:off x="4466" y="2142"/>
                <a:ext cx="221" cy="87"/>
              </a:xfrm>
              <a:custGeom>
                <a:avLst/>
                <a:gdLst>
                  <a:gd name="T0" fmla="*/ 0 w 221"/>
                  <a:gd name="T1" fmla="*/ 2 h 87"/>
                  <a:gd name="T2" fmla="*/ 187 w 221"/>
                  <a:gd name="T3" fmla="*/ 15 h 87"/>
                  <a:gd name="T4" fmla="*/ 207 w 221"/>
                  <a:gd name="T5" fmla="*/ 87 h 87"/>
                  <a:gd name="T6" fmla="*/ 0 w 221"/>
                  <a:gd name="T7" fmla="*/ 72 h 87"/>
                  <a:gd name="T8" fmla="*/ 0 w 221"/>
                  <a:gd name="T9" fmla="*/ 2 h 87"/>
                </a:gdLst>
                <a:ahLst/>
                <a:cxnLst>
                  <a:cxn ang="0">
                    <a:pos x="T0" y="T1"/>
                  </a:cxn>
                  <a:cxn ang="0">
                    <a:pos x="T2" y="T3"/>
                  </a:cxn>
                  <a:cxn ang="0">
                    <a:pos x="T4" y="T5"/>
                  </a:cxn>
                  <a:cxn ang="0">
                    <a:pos x="T6" y="T7"/>
                  </a:cxn>
                  <a:cxn ang="0">
                    <a:pos x="T8" y="T9"/>
                  </a:cxn>
                </a:cxnLst>
                <a:rect l="0" t="0" r="r" b="b"/>
                <a:pathLst>
                  <a:path w="221" h="87">
                    <a:moveTo>
                      <a:pt x="0" y="2"/>
                    </a:moveTo>
                    <a:cubicBezTo>
                      <a:pt x="31" y="0"/>
                      <a:pt x="153" y="1"/>
                      <a:pt x="187" y="15"/>
                    </a:cubicBezTo>
                    <a:cubicBezTo>
                      <a:pt x="221" y="29"/>
                      <a:pt x="75" y="5"/>
                      <a:pt x="207" y="87"/>
                    </a:cubicBezTo>
                    <a:cubicBezTo>
                      <a:pt x="207" y="87"/>
                      <a:pt x="94" y="71"/>
                      <a:pt x="0" y="72"/>
                    </a:cubicBezTo>
                    <a:cubicBezTo>
                      <a:pt x="66" y="54"/>
                      <a:pt x="150" y="37"/>
                      <a:pt x="0" y="2"/>
                    </a:cubicBezTo>
                    <a:close/>
                  </a:path>
                </a:pathLst>
              </a:custGeom>
              <a:solidFill>
                <a:schemeClr val="bg1">
                  <a:alpha val="20000"/>
                </a:schemeClr>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dirty="0"/>
              </a:p>
            </p:txBody>
          </p:sp>
        </p:grpSp>
        <p:pic>
          <p:nvPicPr>
            <p:cNvPr id="6" name="Picture 19" descr="bic"/>
            <p:cNvPicPr>
              <a:picLocks noChangeAspect="1" noChangeArrowheads="1"/>
            </p:cNvPicPr>
            <p:nvPr/>
          </p:nvPicPr>
          <p:blipFill>
            <a:blip r:embed="rId3">
              <a:extLst>
                <a:ext uri="{28A0092B-C50C-407E-A947-70E740481C1C}">
                  <a14:useLocalDpi xmlns:a14="http://schemas.microsoft.com/office/drawing/2010/main" val="0"/>
                </a:ext>
              </a:extLst>
            </a:blip>
            <a:srcRect b="15881"/>
            <a:stretch>
              <a:fillRect/>
            </a:stretch>
          </p:blipFill>
          <p:spPr bwMode="auto">
            <a:xfrm>
              <a:off x="4762500" y="5184775"/>
              <a:ext cx="1897063" cy="1673225"/>
            </a:xfrm>
            <a:prstGeom prst="rect">
              <a:avLst/>
            </a:prstGeom>
            <a:noFill/>
            <a:extLst>
              <a:ext uri="{909E8E84-426E-40DD-AFC4-6F175D3DCCD1}">
                <a14:hiddenFill xmlns:a14="http://schemas.microsoft.com/office/drawing/2010/main">
                  <a:solidFill>
                    <a:srgbClr val="FFFFFF"/>
                  </a:solidFill>
                </a14:hiddenFill>
              </a:ext>
            </a:extLst>
          </p:spPr>
        </p:pic>
      </p:grpSp>
      <p:sp>
        <p:nvSpPr>
          <p:cNvPr id="12" name="TextBox 11"/>
          <p:cNvSpPr txBox="1"/>
          <p:nvPr userDrawn="1"/>
        </p:nvSpPr>
        <p:spPr>
          <a:xfrm>
            <a:off x="1" y="1195864"/>
            <a:ext cx="10693400" cy="1943100"/>
          </a:xfrm>
          <a:prstGeom prst="rect">
            <a:avLst/>
          </a:prstGeom>
          <a:noFill/>
          <a:ln w="25400" cap="flat" cmpd="sng" algn="ctr">
            <a:noFill/>
            <a:prstDash val="solid"/>
          </a:ln>
          <a:effectLst>
            <a:outerShdw blurRad="38100" dist="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marL="0" lvl="0" defTabSz="914400" eaLnBrk="1" latinLnBrk="0" hangingPunct="1">
              <a:buNone/>
              <a:defRPr sz="7200">
                <a:solidFill>
                  <a:schemeClr val="bg1"/>
                </a:solidFill>
                <a:latin typeface="Lucida Sans" panose="020B0602030504020204" pitchFamily="34" charset="0"/>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lvl="0"/>
            <a:r>
              <a:rPr lang="en-GB" dirty="0" smtClean="0">
                <a:solidFill>
                  <a:srgbClr val="BBFCB6"/>
                </a:solidFill>
              </a:rPr>
              <a:t>BREAK!</a:t>
            </a:r>
            <a:endParaRPr lang="en-GB" dirty="0">
              <a:solidFill>
                <a:srgbClr val="BBFCB6"/>
              </a:solidFill>
            </a:endParaRPr>
          </a:p>
        </p:txBody>
      </p:sp>
      <p:sp>
        <p:nvSpPr>
          <p:cNvPr id="13" name="TextBox 12"/>
          <p:cNvSpPr txBox="1"/>
          <p:nvPr userDrawn="1"/>
        </p:nvSpPr>
        <p:spPr>
          <a:xfrm>
            <a:off x="-2" y="3148650"/>
            <a:ext cx="5524501" cy="1080000"/>
          </a:xfrm>
          <a:prstGeom prst="rect">
            <a:avLst/>
          </a:prstGeom>
          <a:noFill/>
          <a:ln w="25400" cap="flat" cmpd="sng" algn="ctr">
            <a:noFill/>
            <a:prstDash val="solid"/>
          </a:ln>
          <a:effectLst>
            <a:outerShdw blurRad="38100" dist="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fontScale="92500" lnSpcReduction="10000"/>
          </a:bodyPr>
          <a:lstStyle>
            <a:lvl1pPr marL="0" lvl="0" defTabSz="914400" eaLnBrk="1" latinLnBrk="0" hangingPunct="1">
              <a:buNone/>
              <a:defRPr sz="7200">
                <a:solidFill>
                  <a:schemeClr val="bg1"/>
                </a:solidFill>
                <a:latin typeface="Lucida Sans" panose="020B0602030504020204" pitchFamily="34" charset="0"/>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lvl="0" algn="r"/>
            <a:r>
              <a:rPr lang="en-GB" dirty="0" smtClean="0"/>
              <a:t>Back at</a:t>
            </a:r>
            <a:endParaRPr lang="en-GB" dirty="0"/>
          </a:p>
        </p:txBody>
      </p:sp>
    </p:spTree>
    <p:extLst>
      <p:ext uri="{BB962C8B-B14F-4D97-AF65-F5344CB8AC3E}">
        <p14:creationId xmlns:p14="http://schemas.microsoft.com/office/powerpoint/2010/main" val="98329460"/>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Introduction">
    <p:spTree>
      <p:nvGrpSpPr>
        <p:cNvPr id="1" name=""/>
        <p:cNvGrpSpPr/>
        <p:nvPr/>
      </p:nvGrpSpPr>
      <p:grpSpPr>
        <a:xfrm>
          <a:off x="0" y="0"/>
          <a:ext cx="0" cy="0"/>
          <a:chOff x="0" y="0"/>
          <a:chExt cx="0" cy="0"/>
        </a:xfrm>
      </p:grpSpPr>
      <p:sp>
        <p:nvSpPr>
          <p:cNvPr id="8" name="Title.Main"/>
          <p:cNvSpPr>
            <a:spLocks noGrp="1"/>
          </p:cNvSpPr>
          <p:nvPr>
            <p:ph type="title"/>
          </p:nvPr>
        </p:nvSpPr>
        <p:spPr>
          <a:xfrm>
            <a:off x="1799999" y="0"/>
            <a:ext cx="7280502" cy="414000"/>
          </a:xfrm>
          <a:noFill/>
        </p:spPr>
        <p:txBody>
          <a:bodyPr/>
          <a:lstStyle>
            <a:lvl1pPr algn="l">
              <a:defRPr sz="2200" b="1" i="1">
                <a:solidFill>
                  <a:schemeClr val="tx1"/>
                </a:solidFill>
                <a:latin typeface="Calibri" panose="020F0502020204030204" pitchFamily="34" charset="0"/>
              </a:defRPr>
            </a:lvl1pPr>
          </a:lstStyle>
          <a:p>
            <a:r>
              <a:rPr lang="en-US" dirty="0" smtClean="0"/>
              <a:t>Click to edit Master title style</a:t>
            </a:r>
            <a:endParaRPr lang="en-SG" dirty="0"/>
          </a:p>
        </p:txBody>
      </p:sp>
      <p:cxnSp>
        <p:nvCxnSpPr>
          <p:cNvPr id="10" name="Straight Connector 9"/>
          <p:cNvCxnSpPr/>
          <p:nvPr/>
        </p:nvCxnSpPr>
        <p:spPr bwMode="auto">
          <a:xfrm flipV="1">
            <a:off x="10644982" y="0"/>
            <a:ext cx="0" cy="413999"/>
          </a:xfrm>
          <a:prstGeom prst="line">
            <a:avLst/>
          </a:prstGeom>
          <a:solidFill>
            <a:srgbClr val="FF0099"/>
          </a:solidFill>
          <a:ln w="101600" cap="flat" cmpd="sng" algn="ctr">
            <a:solidFill>
              <a:schemeClr val="bg1">
                <a:lumMod val="95000"/>
              </a:schemeClr>
            </a:solidFill>
            <a:prstDash val="solid"/>
            <a:round/>
            <a:headEnd type="none" w="med" len="med"/>
            <a:tailEnd type="none" w="med" len="med"/>
          </a:ln>
          <a:effectLst/>
        </p:spPr>
      </p:cxnSp>
      <p:cxnSp>
        <p:nvCxnSpPr>
          <p:cNvPr id="27" name="Straight Connector 26"/>
          <p:cNvCxnSpPr/>
          <p:nvPr/>
        </p:nvCxnSpPr>
        <p:spPr bwMode="auto">
          <a:xfrm>
            <a:off x="0" y="0"/>
            <a:ext cx="10693400" cy="0"/>
          </a:xfrm>
          <a:prstGeom prst="line">
            <a:avLst/>
          </a:prstGeom>
          <a:solidFill>
            <a:srgbClr val="FF0099"/>
          </a:solidFill>
          <a:ln w="63500" cap="flat" cmpd="sng" algn="ctr">
            <a:solidFill>
              <a:schemeClr val="bg1">
                <a:lumMod val="95000"/>
              </a:schemeClr>
            </a:solidFill>
            <a:prstDash val="solid"/>
            <a:round/>
            <a:headEnd type="none" w="med" len="med"/>
            <a:tailEnd type="none" w="med" len="med"/>
          </a:ln>
          <a:effectLst/>
        </p:spPr>
      </p:cxnSp>
      <p:cxnSp>
        <p:nvCxnSpPr>
          <p:cNvPr id="28" name="Straight Connector 27"/>
          <p:cNvCxnSpPr/>
          <p:nvPr/>
        </p:nvCxnSpPr>
        <p:spPr bwMode="auto">
          <a:xfrm>
            <a:off x="0" y="413999"/>
            <a:ext cx="10693400" cy="0"/>
          </a:xfrm>
          <a:prstGeom prst="line">
            <a:avLst/>
          </a:prstGeom>
          <a:solidFill>
            <a:srgbClr val="FF0099"/>
          </a:solidFill>
          <a:ln w="63500" cap="flat" cmpd="sng" algn="ctr">
            <a:solidFill>
              <a:schemeClr val="bg1">
                <a:lumMod val="95000"/>
              </a:schemeClr>
            </a:solidFill>
            <a:prstDash val="solid"/>
            <a:round/>
            <a:headEnd type="none" w="med" len="med"/>
            <a:tailEnd type="none" w="med" len="med"/>
          </a:ln>
          <a:effectLst/>
        </p:spPr>
      </p:cxnSp>
      <p:sp>
        <p:nvSpPr>
          <p:cNvPr id="11" name="Text Placeholder 23"/>
          <p:cNvSpPr>
            <a:spLocks noGrp="1"/>
          </p:cNvSpPr>
          <p:nvPr>
            <p:ph type="body" sz="quarter" idx="11"/>
          </p:nvPr>
        </p:nvSpPr>
        <p:spPr>
          <a:xfrm>
            <a:off x="2990849" y="0"/>
            <a:ext cx="7607197" cy="414000"/>
          </a:xfrm>
          <a:noFill/>
        </p:spPr>
        <p:txBody>
          <a:bodyPr/>
          <a:lstStyle>
            <a:lvl1pPr marL="0" indent="0" algn="r">
              <a:buNone/>
              <a:defRPr sz="2000" b="0" i="0">
                <a:solidFill>
                  <a:schemeClr val="tx1"/>
                </a:solidFill>
                <a:latin typeface="Calibri" panose="020F0502020204030204" pitchFamily="34" charset="0"/>
              </a:defRPr>
            </a:lvl1pPr>
            <a:lvl2pPr marL="520700" indent="0">
              <a:buNone/>
              <a:defRPr sz="2200" b="1" i="1">
                <a:solidFill>
                  <a:srgbClr val="5E31A6"/>
                </a:solidFill>
                <a:latin typeface="Calibri" panose="020F0502020204030204" pitchFamily="34" charset="0"/>
              </a:defRPr>
            </a:lvl2pPr>
            <a:lvl3pPr marL="1042988" indent="0">
              <a:buNone/>
              <a:defRPr sz="2200" b="1" i="1">
                <a:solidFill>
                  <a:srgbClr val="5E31A6"/>
                </a:solidFill>
                <a:latin typeface="Calibri" panose="020F0502020204030204" pitchFamily="34" charset="0"/>
              </a:defRPr>
            </a:lvl3pPr>
            <a:lvl4pPr marL="1563688" indent="0">
              <a:buNone/>
              <a:defRPr sz="2200" b="1" i="1">
                <a:solidFill>
                  <a:srgbClr val="5E31A6"/>
                </a:solidFill>
                <a:latin typeface="Calibri" panose="020F0502020204030204" pitchFamily="34" charset="0"/>
              </a:defRPr>
            </a:lvl4pPr>
            <a:lvl5pPr marL="2085975" indent="0">
              <a:buNone/>
              <a:defRPr sz="2200" b="1" i="1">
                <a:solidFill>
                  <a:srgbClr val="5E31A6"/>
                </a:solidFill>
                <a:latin typeface="Calibri" panose="020F0502020204030204" pitchFamily="34" charset="0"/>
              </a:defRPr>
            </a:lvl5pPr>
          </a:lstStyle>
          <a:p>
            <a:pPr lvl="0"/>
            <a:r>
              <a:rPr lang="en-US" dirty="0" smtClean="0"/>
              <a:t>Click to edit Master text styles</a:t>
            </a:r>
            <a:endParaRPr lang="en-GB" dirty="0"/>
          </a:p>
        </p:txBody>
      </p:sp>
      <p:sp>
        <p:nvSpPr>
          <p:cNvPr id="9" name="Title.Section"/>
          <p:cNvSpPr txBox="1">
            <a:spLocks/>
          </p:cNvSpPr>
          <p:nvPr userDrawn="1"/>
        </p:nvSpPr>
        <p:spPr bwMode="auto">
          <a:xfrm>
            <a:off x="-1" y="0"/>
            <a:ext cx="1800000" cy="414000"/>
          </a:xfrm>
          <a:prstGeom prst="rect">
            <a:avLst/>
          </a:prstGeom>
          <a:solidFill>
            <a:schemeClr val="bg1">
              <a:lumMod val="95000"/>
            </a:schemeClr>
          </a:solidFill>
          <a:ln>
            <a:noFill/>
          </a:ln>
          <a:extLst/>
        </p:spPr>
        <p:txBody>
          <a:bodyPr vert="horz" wrap="square" lIns="104306" tIns="52153" rIns="104306" bIns="52153" numCol="1" anchor="t" anchorCtr="0" compatLnSpc="1">
            <a:prstTxWarp prst="textNoShape">
              <a:avLst/>
            </a:prstTxWarp>
          </a:bodyPr>
          <a:lstStyle>
            <a:lvl1pPr algn="l" rtl="0" eaLnBrk="0" fontAlgn="base" hangingPunct="0">
              <a:spcBef>
                <a:spcPct val="0"/>
              </a:spcBef>
              <a:spcAft>
                <a:spcPct val="0"/>
              </a:spcAft>
              <a:defRPr sz="2400">
                <a:solidFill>
                  <a:srgbClr val="669999"/>
                </a:solidFill>
                <a:latin typeface="+mj-lt"/>
                <a:ea typeface="+mj-ea"/>
                <a:cs typeface="+mj-cs"/>
              </a:defRPr>
            </a:lvl1pPr>
            <a:lvl2pPr algn="l" rtl="0" eaLnBrk="0" fontAlgn="base" hangingPunct="0">
              <a:spcBef>
                <a:spcPct val="0"/>
              </a:spcBef>
              <a:spcAft>
                <a:spcPct val="0"/>
              </a:spcAft>
              <a:defRPr sz="3200">
                <a:solidFill>
                  <a:srgbClr val="669999"/>
                </a:solidFill>
                <a:latin typeface="Arial" charset="0"/>
              </a:defRPr>
            </a:lvl2pPr>
            <a:lvl3pPr algn="l" rtl="0" eaLnBrk="0" fontAlgn="base" hangingPunct="0">
              <a:spcBef>
                <a:spcPct val="0"/>
              </a:spcBef>
              <a:spcAft>
                <a:spcPct val="0"/>
              </a:spcAft>
              <a:defRPr sz="3200">
                <a:solidFill>
                  <a:srgbClr val="669999"/>
                </a:solidFill>
                <a:latin typeface="Arial" charset="0"/>
              </a:defRPr>
            </a:lvl3pPr>
            <a:lvl4pPr algn="l" rtl="0" eaLnBrk="0" fontAlgn="base" hangingPunct="0">
              <a:spcBef>
                <a:spcPct val="0"/>
              </a:spcBef>
              <a:spcAft>
                <a:spcPct val="0"/>
              </a:spcAft>
              <a:defRPr sz="3200">
                <a:solidFill>
                  <a:srgbClr val="669999"/>
                </a:solidFill>
                <a:latin typeface="Arial" charset="0"/>
              </a:defRPr>
            </a:lvl4pPr>
            <a:lvl5pPr algn="l" rtl="0" eaLnBrk="0" fontAlgn="base" hangingPunct="0">
              <a:spcBef>
                <a:spcPct val="0"/>
              </a:spcBef>
              <a:spcAft>
                <a:spcPct val="0"/>
              </a:spcAft>
              <a:defRPr sz="3200">
                <a:solidFill>
                  <a:srgbClr val="669999"/>
                </a:solidFill>
                <a:latin typeface="Arial" charset="0"/>
              </a:defRPr>
            </a:lvl5pPr>
            <a:lvl6pPr marL="521528" algn="l" rtl="0" fontAlgn="base">
              <a:spcBef>
                <a:spcPct val="0"/>
              </a:spcBef>
              <a:spcAft>
                <a:spcPct val="0"/>
              </a:spcAft>
              <a:defRPr sz="3200">
                <a:solidFill>
                  <a:srgbClr val="669999"/>
                </a:solidFill>
                <a:latin typeface="Arial" charset="0"/>
              </a:defRPr>
            </a:lvl6pPr>
            <a:lvl7pPr marL="1043056" algn="l" rtl="0" fontAlgn="base">
              <a:spcBef>
                <a:spcPct val="0"/>
              </a:spcBef>
              <a:spcAft>
                <a:spcPct val="0"/>
              </a:spcAft>
              <a:defRPr sz="3200">
                <a:solidFill>
                  <a:srgbClr val="669999"/>
                </a:solidFill>
                <a:latin typeface="Arial" charset="0"/>
              </a:defRPr>
            </a:lvl7pPr>
            <a:lvl8pPr marL="1564584" algn="l" rtl="0" fontAlgn="base">
              <a:spcBef>
                <a:spcPct val="0"/>
              </a:spcBef>
              <a:spcAft>
                <a:spcPct val="0"/>
              </a:spcAft>
              <a:defRPr sz="3200">
                <a:solidFill>
                  <a:srgbClr val="669999"/>
                </a:solidFill>
                <a:latin typeface="Arial" charset="0"/>
              </a:defRPr>
            </a:lvl8pPr>
            <a:lvl9pPr marL="2086112" algn="l" rtl="0" fontAlgn="base">
              <a:spcBef>
                <a:spcPct val="0"/>
              </a:spcBef>
              <a:spcAft>
                <a:spcPct val="0"/>
              </a:spcAft>
              <a:defRPr sz="3200">
                <a:solidFill>
                  <a:srgbClr val="669999"/>
                </a:solidFill>
                <a:latin typeface="Arial" charset="0"/>
              </a:defRPr>
            </a:lvl9pPr>
          </a:lstStyle>
          <a:p>
            <a:pPr algn="ctr"/>
            <a:r>
              <a:rPr lang="en-SG" sz="2200" b="1" kern="0" dirty="0" smtClean="0">
                <a:solidFill>
                  <a:schemeClr val="tx1"/>
                </a:solidFill>
                <a:latin typeface="Calibri" panose="020F0502020204030204" pitchFamily="34" charset="0"/>
              </a:rPr>
              <a:t>Introduction</a:t>
            </a:r>
            <a:endParaRPr lang="en-SG" sz="2200" b="1" kern="0" dirty="0">
              <a:solidFill>
                <a:schemeClr val="tx1"/>
              </a:solidFill>
              <a:latin typeface="Calibri" panose="020F0502020204030204" pitchFamily="34" charset="0"/>
            </a:endParaRPr>
          </a:p>
        </p:txBody>
      </p:sp>
    </p:spTree>
    <p:extLst>
      <p:ext uri="{BB962C8B-B14F-4D97-AF65-F5344CB8AC3E}">
        <p14:creationId xmlns:p14="http://schemas.microsoft.com/office/powerpoint/2010/main" val="3139742802"/>
      </p:ext>
    </p:extLst>
  </p:cSld>
  <p:clrMapOvr>
    <a:masterClrMapping/>
  </p:clrMapOvr>
  <p:transition>
    <p:wipe dir="r"/>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rainingLunch">
    <p:bg>
      <p:bgPr>
        <a:solidFill>
          <a:srgbClr val="4F81BD"/>
        </a:solidFill>
        <a:effectLst/>
      </p:bgPr>
    </p:bg>
    <p:spTree>
      <p:nvGrpSpPr>
        <p:cNvPr id="1" name=""/>
        <p:cNvGrpSpPr/>
        <p:nvPr/>
      </p:nvGrpSpPr>
      <p:grpSpPr>
        <a:xfrm>
          <a:off x="0" y="0"/>
          <a:ext cx="0" cy="0"/>
          <a:chOff x="0" y="0"/>
          <a:chExt cx="0" cy="0"/>
        </a:xfrm>
      </p:grpSpPr>
      <p:grpSp>
        <p:nvGrpSpPr>
          <p:cNvPr id="6" name="Group 5"/>
          <p:cNvGrpSpPr/>
          <p:nvPr userDrawn="1"/>
        </p:nvGrpSpPr>
        <p:grpSpPr>
          <a:xfrm>
            <a:off x="7593740" y="5112399"/>
            <a:ext cx="3099660" cy="2448864"/>
            <a:chOff x="7593740" y="5112399"/>
            <a:chExt cx="3099660" cy="2448864"/>
          </a:xfrm>
        </p:grpSpPr>
        <p:pic>
          <p:nvPicPr>
            <p:cNvPr id="3" name="Picture 21" descr="plate COPY"/>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593740" y="5112399"/>
              <a:ext cx="3099660" cy="244886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7" descr="food"/>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rot="6230470">
              <a:off x="8461196" y="5787071"/>
              <a:ext cx="1682547" cy="1693129"/>
            </a:xfrm>
            <a:prstGeom prst="rect">
              <a:avLst/>
            </a:prstGeom>
            <a:noFill/>
            <a:extLst>
              <a:ext uri="{909E8E84-426E-40DD-AFC4-6F175D3DCCD1}">
                <a14:hiddenFill xmlns:a14="http://schemas.microsoft.com/office/drawing/2010/main">
                  <a:solidFill>
                    <a:srgbClr val="FFFFFF"/>
                  </a:solidFill>
                </a14:hiddenFill>
              </a:ext>
            </a:extLst>
          </p:spPr>
        </p:pic>
      </p:grpSp>
      <p:sp>
        <p:nvSpPr>
          <p:cNvPr id="10" name="TextBox 9"/>
          <p:cNvSpPr txBox="1"/>
          <p:nvPr userDrawn="1"/>
        </p:nvSpPr>
        <p:spPr>
          <a:xfrm>
            <a:off x="-2" y="1195864"/>
            <a:ext cx="10693400" cy="1943100"/>
          </a:xfrm>
          <a:prstGeom prst="rect">
            <a:avLst/>
          </a:prstGeom>
          <a:noFill/>
          <a:ln w="25400" cap="flat" cmpd="sng" algn="ctr">
            <a:noFill/>
            <a:prstDash val="solid"/>
          </a:ln>
          <a:effectLst>
            <a:outerShdw blurRad="38100" dist="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marL="0" lvl="0" defTabSz="914400" eaLnBrk="1" latinLnBrk="0" hangingPunct="1">
              <a:buNone/>
              <a:defRPr sz="7200">
                <a:solidFill>
                  <a:schemeClr val="bg1"/>
                </a:solidFill>
                <a:latin typeface="Lucida Sans" panose="020B0602030504020204" pitchFamily="34" charset="0"/>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lvl="0"/>
            <a:r>
              <a:rPr lang="en-GB" dirty="0" smtClean="0">
                <a:solidFill>
                  <a:srgbClr val="BBFCB6"/>
                </a:solidFill>
              </a:rPr>
              <a:t>LUNCH!</a:t>
            </a:r>
            <a:endParaRPr lang="en-GB" dirty="0">
              <a:solidFill>
                <a:srgbClr val="BBFCB6"/>
              </a:solidFill>
            </a:endParaRPr>
          </a:p>
        </p:txBody>
      </p:sp>
      <p:sp>
        <p:nvSpPr>
          <p:cNvPr id="11" name="Text"/>
          <p:cNvSpPr>
            <a:spLocks noGrp="1"/>
          </p:cNvSpPr>
          <p:nvPr>
            <p:ph type="title" hasCustomPrompt="1"/>
          </p:nvPr>
        </p:nvSpPr>
        <p:spPr>
          <a:xfrm>
            <a:off x="5553074" y="3148650"/>
            <a:ext cx="5140327" cy="1080000"/>
          </a:xfrm>
          <a:noFill/>
          <a:ln w="25400" cap="flat" cmpd="sng" algn="ctr">
            <a:noFill/>
            <a:prstDash val="solid"/>
          </a:ln>
          <a:effectLst>
            <a:outerShdw blurRad="38100" dist="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lgn="l">
              <a:defRPr lang="en-GB" sz="7200" b="1" dirty="0">
                <a:solidFill>
                  <a:schemeClr val="accent6">
                    <a:lumMod val="40000"/>
                    <a:lumOff val="60000"/>
                  </a:schemeClr>
                </a:solidFill>
                <a:latin typeface="Lucida Sans" panose="020B0602030504020204" pitchFamily="34" charset="0"/>
                <a:ea typeface="+mn-ea"/>
                <a:cs typeface="+mn-cs"/>
              </a:defRPr>
            </a:lvl1pPr>
          </a:lstStyle>
          <a:p>
            <a:pPr marL="0" lvl="0"/>
            <a:r>
              <a:rPr lang="en-US" dirty="0" smtClean="0"/>
              <a:t>&lt;TIME&gt;</a:t>
            </a:r>
            <a:endParaRPr lang="en-GB" dirty="0"/>
          </a:p>
        </p:txBody>
      </p:sp>
      <p:sp>
        <p:nvSpPr>
          <p:cNvPr id="12" name="TextBox 11"/>
          <p:cNvSpPr txBox="1"/>
          <p:nvPr userDrawn="1"/>
        </p:nvSpPr>
        <p:spPr>
          <a:xfrm>
            <a:off x="-2" y="3148650"/>
            <a:ext cx="5524501" cy="1080000"/>
          </a:xfrm>
          <a:prstGeom prst="rect">
            <a:avLst/>
          </a:prstGeom>
          <a:noFill/>
          <a:ln w="25400" cap="flat" cmpd="sng" algn="ctr">
            <a:noFill/>
            <a:prstDash val="solid"/>
          </a:ln>
          <a:effectLst>
            <a:outerShdw blurRad="38100" dist="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fontScale="92500" lnSpcReduction="10000"/>
          </a:bodyPr>
          <a:lstStyle>
            <a:lvl1pPr marL="0" lvl="0" defTabSz="914400" eaLnBrk="1" latinLnBrk="0" hangingPunct="1">
              <a:buNone/>
              <a:defRPr sz="7200">
                <a:solidFill>
                  <a:schemeClr val="bg1"/>
                </a:solidFill>
                <a:latin typeface="Lucida Sans" panose="020B0602030504020204" pitchFamily="34" charset="0"/>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lvl="0" algn="r"/>
            <a:r>
              <a:rPr lang="en-GB" dirty="0" smtClean="0"/>
              <a:t>Back at</a:t>
            </a:r>
            <a:endParaRPr lang="en-GB" dirty="0"/>
          </a:p>
        </p:txBody>
      </p:sp>
    </p:spTree>
    <p:extLst>
      <p:ext uri="{BB962C8B-B14F-4D97-AF65-F5344CB8AC3E}">
        <p14:creationId xmlns:p14="http://schemas.microsoft.com/office/powerpoint/2010/main" val="303400750"/>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rainingQuestions">
    <p:bg>
      <p:bgPr>
        <a:solidFill>
          <a:srgbClr val="D7DFF5"/>
        </a:solidFill>
        <a:effectLst/>
      </p:bgPr>
    </p:bg>
    <p:spTree>
      <p:nvGrpSpPr>
        <p:cNvPr id="1" name=""/>
        <p:cNvGrpSpPr/>
        <p:nvPr/>
      </p:nvGrpSpPr>
      <p:grpSpPr>
        <a:xfrm>
          <a:off x="0" y="0"/>
          <a:ext cx="0" cy="0"/>
          <a:chOff x="0" y="0"/>
          <a:chExt cx="0" cy="0"/>
        </a:xfrm>
      </p:grpSpPr>
      <p:sp>
        <p:nvSpPr>
          <p:cNvPr id="2" name="Text"/>
          <p:cNvSpPr>
            <a:spLocks noGrp="1"/>
          </p:cNvSpPr>
          <p:nvPr>
            <p:ph type="title" hasCustomPrompt="1"/>
          </p:nvPr>
        </p:nvSpPr>
        <p:spPr>
          <a:xfrm>
            <a:off x="0" y="-1"/>
            <a:ext cx="10693400" cy="7561263"/>
          </a:xfrm>
          <a:noFill/>
          <a:ln w="25400" cap="flat" cmpd="sng" algn="ctr">
            <a:noFill/>
            <a:prstDash val="solid"/>
          </a:ln>
          <a:effectLst>
            <a:outerShdw blurRad="38100" dist="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720000" tIns="720000" rIns="720000" bIns="720000" rtlCol="0" anchor="ctr">
            <a:noAutofit/>
          </a:bodyPr>
          <a:lstStyle>
            <a:lvl1pPr>
              <a:lnSpc>
                <a:spcPct val="150000"/>
              </a:lnSpc>
              <a:defRPr lang="en-GB" sz="6000" b="1" baseline="0" dirty="0">
                <a:solidFill>
                  <a:schemeClr val="tx1"/>
                </a:solidFill>
                <a:latin typeface="Lucida Sans" panose="020B0602030504020204" pitchFamily="34" charset="0"/>
              </a:defRPr>
            </a:lvl1pPr>
          </a:lstStyle>
          <a:p>
            <a:pPr marL="0" lvl="0"/>
            <a:r>
              <a:rPr lang="en-US" dirty="0" smtClean="0"/>
              <a:t>This is an example question?</a:t>
            </a:r>
            <a:endParaRPr lang="en-GB" dirty="0"/>
          </a:p>
        </p:txBody>
      </p:sp>
    </p:spTree>
    <p:extLst>
      <p:ext uri="{BB962C8B-B14F-4D97-AF65-F5344CB8AC3E}">
        <p14:creationId xmlns:p14="http://schemas.microsoft.com/office/powerpoint/2010/main" val="319458363"/>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rainingKeypoint">
    <p:bg>
      <p:bgPr>
        <a:solidFill>
          <a:srgbClr val="F6EDD8"/>
        </a:solidFill>
        <a:effectLst/>
      </p:bgPr>
    </p:bg>
    <p:spTree>
      <p:nvGrpSpPr>
        <p:cNvPr id="1" name=""/>
        <p:cNvGrpSpPr/>
        <p:nvPr/>
      </p:nvGrpSpPr>
      <p:grpSpPr>
        <a:xfrm>
          <a:off x="0" y="0"/>
          <a:ext cx="0" cy="0"/>
          <a:chOff x="0" y="0"/>
          <a:chExt cx="0" cy="0"/>
        </a:xfrm>
      </p:grpSpPr>
      <p:sp>
        <p:nvSpPr>
          <p:cNvPr id="2" name="Text"/>
          <p:cNvSpPr>
            <a:spLocks noGrp="1"/>
          </p:cNvSpPr>
          <p:nvPr>
            <p:ph type="title" hasCustomPrompt="1"/>
          </p:nvPr>
        </p:nvSpPr>
        <p:spPr>
          <a:xfrm>
            <a:off x="379707" y="368409"/>
            <a:ext cx="9639947" cy="6660072"/>
          </a:xfrm>
          <a:noFill/>
          <a:ln w="6350" cap="flat" cmpd="dbl" algn="ctr">
            <a:noFill/>
            <a:prstDash val="solid"/>
          </a:ln>
          <a:effectLst>
            <a:outerShdw blurRad="38100" dist="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540000" tIns="360000" rIns="540000" bIns="360000" rtlCol="0" anchor="ctr">
            <a:noAutofit/>
          </a:bodyPr>
          <a:lstStyle>
            <a:lvl1pPr>
              <a:lnSpc>
                <a:spcPct val="150000"/>
              </a:lnSpc>
              <a:defRPr lang="en-GB" sz="6600" b="1" baseline="0" dirty="0">
                <a:solidFill>
                  <a:schemeClr val="tx1"/>
                </a:solidFill>
                <a:latin typeface="Lucida Sans" panose="020B0602030504020204" pitchFamily="34" charset="0"/>
              </a:defRPr>
            </a:lvl1pPr>
          </a:lstStyle>
          <a:p>
            <a:pPr marL="0" lvl="0"/>
            <a:r>
              <a:rPr lang="en-US" dirty="0" smtClean="0"/>
              <a:t>This is an example of a key point to be made for each slide.</a:t>
            </a:r>
            <a:endParaRPr lang="en-GB" dirty="0"/>
          </a:p>
        </p:txBody>
      </p:sp>
      <p:sp>
        <p:nvSpPr>
          <p:cNvPr id="6" name="Title"/>
          <p:cNvSpPr txBox="1">
            <a:spLocks/>
          </p:cNvSpPr>
          <p:nvPr userDrawn="1"/>
        </p:nvSpPr>
        <p:spPr>
          <a:xfrm>
            <a:off x="33583" y="97189"/>
            <a:ext cx="2585633" cy="542440"/>
          </a:xfrm>
          <a:prstGeom prst="rect">
            <a:avLst/>
          </a:prstGeom>
          <a:noFill/>
          <a:ln w="6350" cap="flat" cmpd="dbl" algn="ctr">
            <a:noFill/>
            <a:prstDash val="solid"/>
          </a:ln>
          <a:effectLst>
            <a:outerShdw blurRad="38100" dist="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lIns="0" tIns="0" rIns="0" bIns="0" rtlCol="0" anchor="ctr">
            <a:noAutofit/>
          </a:bodyPr>
          <a:lstStyle>
            <a:lvl1pPr marL="0" lvl="0" defTabSz="914400" eaLnBrk="1" latinLnBrk="0" hangingPunct="1">
              <a:buNone/>
              <a:defRPr sz="4800" baseline="0">
                <a:solidFill>
                  <a:srgbClr val="285EA6"/>
                </a:solidFill>
                <a:latin typeface="Lucida Sans" panose="020B0602030504020204" pitchFamily="34" charset="0"/>
              </a:defRPr>
            </a:lvl1pPr>
          </a:lstStyle>
          <a:p>
            <a:pPr lvl="0"/>
            <a:r>
              <a:rPr lang="en-GB" sz="4000" dirty="0" smtClean="0">
                <a:solidFill>
                  <a:srgbClr val="E0A825"/>
                </a:solidFill>
              </a:rPr>
              <a:t>Keypoint</a:t>
            </a:r>
            <a:endParaRPr lang="en-GB" sz="4000" dirty="0">
              <a:solidFill>
                <a:srgbClr val="E0A825"/>
              </a:solidFill>
            </a:endParaRPr>
          </a:p>
        </p:txBody>
      </p:sp>
      <p:pic>
        <p:nvPicPr>
          <p:cNvPr id="1026"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059119" y="6127928"/>
            <a:ext cx="2550305" cy="13790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Straight Connector 4"/>
          <p:cNvCxnSpPr/>
          <p:nvPr userDrawn="1"/>
        </p:nvCxnSpPr>
        <p:spPr>
          <a:xfrm>
            <a:off x="2673460" y="418457"/>
            <a:ext cx="7330696" cy="0"/>
          </a:xfrm>
          <a:prstGeom prst="line">
            <a:avLst/>
          </a:prstGeom>
          <a:ln w="63500">
            <a:solidFill>
              <a:srgbClr val="ECC366"/>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userDrawn="1"/>
        </p:nvCxnSpPr>
        <p:spPr>
          <a:xfrm>
            <a:off x="418454" y="6888999"/>
            <a:ext cx="7741403" cy="0"/>
          </a:xfrm>
          <a:prstGeom prst="line">
            <a:avLst/>
          </a:prstGeom>
          <a:ln w="63500">
            <a:solidFill>
              <a:srgbClr val="ECC366"/>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userDrawn="1"/>
        </p:nvCxnSpPr>
        <p:spPr>
          <a:xfrm>
            <a:off x="10004156" y="387459"/>
            <a:ext cx="0" cy="5835110"/>
          </a:xfrm>
          <a:prstGeom prst="line">
            <a:avLst/>
          </a:prstGeom>
          <a:ln w="63500">
            <a:solidFill>
              <a:srgbClr val="ECC366"/>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userDrawn="1"/>
        </p:nvCxnSpPr>
        <p:spPr>
          <a:xfrm>
            <a:off x="418454" y="774916"/>
            <a:ext cx="0" cy="6146584"/>
          </a:xfrm>
          <a:prstGeom prst="line">
            <a:avLst/>
          </a:prstGeom>
          <a:ln w="63500">
            <a:solidFill>
              <a:srgbClr val="ECC36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6827288"/>
      </p:ext>
    </p:extLst>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rainingSummary">
    <p:bg>
      <p:bgPr>
        <a:solidFill>
          <a:srgbClr val="F6EDD8"/>
        </a:solidFill>
        <a:effectLst/>
      </p:bgPr>
    </p:bg>
    <p:spTree>
      <p:nvGrpSpPr>
        <p:cNvPr id="1" name=""/>
        <p:cNvGrpSpPr/>
        <p:nvPr/>
      </p:nvGrpSpPr>
      <p:grpSpPr>
        <a:xfrm>
          <a:off x="0" y="0"/>
          <a:ext cx="0" cy="0"/>
          <a:chOff x="0" y="0"/>
          <a:chExt cx="0" cy="0"/>
        </a:xfrm>
      </p:grpSpPr>
      <p:sp>
        <p:nvSpPr>
          <p:cNvPr id="6" name="Title"/>
          <p:cNvSpPr txBox="1">
            <a:spLocks/>
          </p:cNvSpPr>
          <p:nvPr userDrawn="1"/>
        </p:nvSpPr>
        <p:spPr>
          <a:xfrm>
            <a:off x="109783" y="68614"/>
            <a:ext cx="2585633" cy="542440"/>
          </a:xfrm>
          <a:prstGeom prst="rect">
            <a:avLst/>
          </a:prstGeom>
          <a:noFill/>
          <a:ln w="6350" cap="flat" cmpd="dbl" algn="ctr">
            <a:noFill/>
            <a:prstDash val="solid"/>
          </a:ln>
          <a:effectLst>
            <a:outerShdw blurRad="38100" dist="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lIns="0" tIns="0" rIns="0" bIns="0" rtlCol="0" anchor="ctr">
            <a:noAutofit/>
          </a:bodyPr>
          <a:lstStyle>
            <a:lvl1pPr marL="0" lvl="0" defTabSz="914400" eaLnBrk="1" latinLnBrk="0" hangingPunct="1">
              <a:buNone/>
              <a:defRPr sz="4800" baseline="0">
                <a:solidFill>
                  <a:srgbClr val="285EA6"/>
                </a:solidFill>
                <a:latin typeface="Lucida Sans" panose="020B0602030504020204" pitchFamily="34" charset="0"/>
              </a:defRPr>
            </a:lvl1pPr>
          </a:lstStyle>
          <a:p>
            <a:pPr lvl="0" algn="l"/>
            <a:r>
              <a:rPr lang="en-GB" sz="4000" dirty="0" smtClean="0">
                <a:solidFill>
                  <a:srgbClr val="E0A825"/>
                </a:solidFill>
              </a:rPr>
              <a:t>Summary</a:t>
            </a:r>
            <a:endParaRPr lang="en-GB" sz="4000" dirty="0">
              <a:solidFill>
                <a:srgbClr val="E0A825"/>
              </a:solidFill>
            </a:endParaRPr>
          </a:p>
        </p:txBody>
      </p:sp>
      <p:pic>
        <p:nvPicPr>
          <p:cNvPr id="1026"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059119" y="6127928"/>
            <a:ext cx="2550305" cy="13790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Straight Connector 4"/>
          <p:cNvCxnSpPr/>
          <p:nvPr userDrawn="1"/>
        </p:nvCxnSpPr>
        <p:spPr>
          <a:xfrm>
            <a:off x="2673460" y="418457"/>
            <a:ext cx="7628877" cy="0"/>
          </a:xfrm>
          <a:prstGeom prst="line">
            <a:avLst/>
          </a:prstGeom>
          <a:ln w="63500">
            <a:solidFill>
              <a:srgbClr val="ECC366"/>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userDrawn="1"/>
        </p:nvCxnSpPr>
        <p:spPr>
          <a:xfrm>
            <a:off x="304154" y="7222374"/>
            <a:ext cx="7754965" cy="0"/>
          </a:xfrm>
          <a:prstGeom prst="line">
            <a:avLst/>
          </a:prstGeom>
          <a:ln w="63500">
            <a:solidFill>
              <a:srgbClr val="ECC366"/>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userDrawn="1"/>
        </p:nvCxnSpPr>
        <p:spPr>
          <a:xfrm>
            <a:off x="10302337" y="387459"/>
            <a:ext cx="0" cy="6213366"/>
          </a:xfrm>
          <a:prstGeom prst="line">
            <a:avLst/>
          </a:prstGeom>
          <a:ln w="63500">
            <a:solidFill>
              <a:srgbClr val="ECC366"/>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userDrawn="1"/>
        </p:nvCxnSpPr>
        <p:spPr>
          <a:xfrm>
            <a:off x="304154" y="774916"/>
            <a:ext cx="0" cy="6475990"/>
          </a:xfrm>
          <a:prstGeom prst="line">
            <a:avLst/>
          </a:prstGeom>
          <a:ln w="63500">
            <a:solidFill>
              <a:srgbClr val="ECC366"/>
            </a:solidFill>
          </a:ln>
        </p:spPr>
        <p:style>
          <a:lnRef idx="1">
            <a:schemeClr val="accent1"/>
          </a:lnRef>
          <a:fillRef idx="0">
            <a:schemeClr val="accent1"/>
          </a:fillRef>
          <a:effectRef idx="0">
            <a:schemeClr val="accent1"/>
          </a:effectRef>
          <a:fontRef idx="minor">
            <a:schemeClr val="tx1"/>
          </a:fontRef>
        </p:style>
      </p:cxnSp>
      <p:sp>
        <p:nvSpPr>
          <p:cNvPr id="18" name="Content Placeholder 2"/>
          <p:cNvSpPr>
            <a:spLocks noGrp="1"/>
          </p:cNvSpPr>
          <p:nvPr>
            <p:ph idx="1"/>
          </p:nvPr>
        </p:nvSpPr>
        <p:spPr>
          <a:xfrm>
            <a:off x="426203" y="604433"/>
            <a:ext cx="9876134" cy="7018821"/>
          </a:xfrm>
        </p:spPr>
        <p:txBody>
          <a:bodyPr>
            <a:normAutofit/>
          </a:bodyPr>
          <a:lstStyle>
            <a:lvl1pPr algn="l">
              <a:spcBef>
                <a:spcPts val="0"/>
              </a:spcBef>
              <a:spcAft>
                <a:spcPts val="1200"/>
              </a:spcAft>
              <a:defRPr sz="2500" b="1">
                <a:latin typeface="+mj-lt"/>
              </a:defRPr>
            </a:lvl1pPr>
            <a:lvl2pPr algn="l">
              <a:spcBef>
                <a:spcPts val="0"/>
              </a:spcBef>
              <a:spcAft>
                <a:spcPts val="1200"/>
              </a:spcAft>
              <a:defRPr sz="2500" b="1">
                <a:latin typeface="+mj-lt"/>
              </a:defRPr>
            </a:lvl2pPr>
            <a:lvl3pPr algn="l">
              <a:spcBef>
                <a:spcPts val="0"/>
              </a:spcBef>
              <a:spcAft>
                <a:spcPts val="1200"/>
              </a:spcAft>
              <a:defRPr sz="2500" b="1">
                <a:latin typeface="+mj-lt"/>
              </a:defRPr>
            </a:lvl3pPr>
            <a:lvl4pPr algn="l">
              <a:spcBef>
                <a:spcPts val="0"/>
              </a:spcBef>
              <a:spcAft>
                <a:spcPts val="1200"/>
              </a:spcAft>
              <a:defRPr sz="2500" b="1">
                <a:latin typeface="+mj-lt"/>
              </a:defRPr>
            </a:lvl4pPr>
            <a:lvl5pPr algn="l">
              <a:spcBef>
                <a:spcPts val="0"/>
              </a:spcBef>
              <a:spcAft>
                <a:spcPts val="1200"/>
              </a:spcAft>
              <a:defRPr sz="2500" b="1">
                <a:latin typeface="+mj-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Tree>
    <p:extLst>
      <p:ext uri="{BB962C8B-B14F-4D97-AF65-F5344CB8AC3E}">
        <p14:creationId xmlns:p14="http://schemas.microsoft.com/office/powerpoint/2010/main" val="410744938"/>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Context">
    <p:spTree>
      <p:nvGrpSpPr>
        <p:cNvPr id="1" name=""/>
        <p:cNvGrpSpPr/>
        <p:nvPr/>
      </p:nvGrpSpPr>
      <p:grpSpPr>
        <a:xfrm>
          <a:off x="0" y="0"/>
          <a:ext cx="0" cy="0"/>
          <a:chOff x="0" y="0"/>
          <a:chExt cx="0" cy="0"/>
        </a:xfrm>
      </p:grpSpPr>
      <p:sp>
        <p:nvSpPr>
          <p:cNvPr id="18" name="Title.Main"/>
          <p:cNvSpPr>
            <a:spLocks noGrp="1"/>
          </p:cNvSpPr>
          <p:nvPr>
            <p:ph type="title"/>
          </p:nvPr>
        </p:nvSpPr>
        <p:spPr>
          <a:xfrm>
            <a:off x="1800000" y="-8"/>
            <a:ext cx="8210729" cy="414000"/>
          </a:xfrm>
        </p:spPr>
        <p:txBody>
          <a:bodyPr/>
          <a:lstStyle>
            <a:lvl1pPr algn="l">
              <a:defRPr sz="2200" b="1" i="1">
                <a:solidFill>
                  <a:schemeClr val="tx1">
                    <a:lumMod val="65000"/>
                    <a:lumOff val="35000"/>
                  </a:schemeClr>
                </a:solidFill>
                <a:latin typeface="Calibri" panose="020F0502020204030204" pitchFamily="34" charset="0"/>
              </a:defRPr>
            </a:lvl1pPr>
          </a:lstStyle>
          <a:p>
            <a:r>
              <a:rPr lang="en-US" dirty="0" smtClean="0"/>
              <a:t>Click to edit Master title style</a:t>
            </a:r>
            <a:endParaRPr lang="en-SG" dirty="0"/>
          </a:p>
        </p:txBody>
      </p:sp>
      <p:sp>
        <p:nvSpPr>
          <p:cNvPr id="19" name="Title.Section"/>
          <p:cNvSpPr txBox="1">
            <a:spLocks/>
          </p:cNvSpPr>
          <p:nvPr/>
        </p:nvSpPr>
        <p:spPr bwMode="auto">
          <a:xfrm>
            <a:off x="0" y="-8"/>
            <a:ext cx="1800000" cy="414000"/>
          </a:xfrm>
          <a:prstGeom prst="rect">
            <a:avLst/>
          </a:prstGeom>
          <a:solidFill>
            <a:schemeClr val="tx1">
              <a:lumMod val="65000"/>
              <a:lumOff val="35000"/>
            </a:schemeClr>
          </a:solidFill>
          <a:ln>
            <a:noFill/>
          </a:ln>
          <a:extLst/>
        </p:spPr>
        <p:txBody>
          <a:bodyPr vert="horz" wrap="square" lIns="104306" tIns="52153" rIns="104306" bIns="52153" numCol="1" anchor="t" anchorCtr="0" compatLnSpc="1">
            <a:prstTxWarp prst="textNoShape">
              <a:avLst/>
            </a:prstTxWarp>
          </a:bodyPr>
          <a:lstStyle>
            <a:lvl1pPr algn="l" rtl="0" eaLnBrk="0" fontAlgn="base" hangingPunct="0">
              <a:spcBef>
                <a:spcPct val="0"/>
              </a:spcBef>
              <a:spcAft>
                <a:spcPct val="0"/>
              </a:spcAft>
              <a:defRPr sz="2400">
                <a:solidFill>
                  <a:srgbClr val="669999"/>
                </a:solidFill>
                <a:latin typeface="+mj-lt"/>
                <a:ea typeface="+mj-ea"/>
                <a:cs typeface="+mj-cs"/>
              </a:defRPr>
            </a:lvl1pPr>
            <a:lvl2pPr algn="l" rtl="0" eaLnBrk="0" fontAlgn="base" hangingPunct="0">
              <a:spcBef>
                <a:spcPct val="0"/>
              </a:spcBef>
              <a:spcAft>
                <a:spcPct val="0"/>
              </a:spcAft>
              <a:defRPr sz="3200">
                <a:solidFill>
                  <a:srgbClr val="669999"/>
                </a:solidFill>
                <a:latin typeface="Arial" charset="0"/>
              </a:defRPr>
            </a:lvl2pPr>
            <a:lvl3pPr algn="l" rtl="0" eaLnBrk="0" fontAlgn="base" hangingPunct="0">
              <a:spcBef>
                <a:spcPct val="0"/>
              </a:spcBef>
              <a:spcAft>
                <a:spcPct val="0"/>
              </a:spcAft>
              <a:defRPr sz="3200">
                <a:solidFill>
                  <a:srgbClr val="669999"/>
                </a:solidFill>
                <a:latin typeface="Arial" charset="0"/>
              </a:defRPr>
            </a:lvl3pPr>
            <a:lvl4pPr algn="l" rtl="0" eaLnBrk="0" fontAlgn="base" hangingPunct="0">
              <a:spcBef>
                <a:spcPct val="0"/>
              </a:spcBef>
              <a:spcAft>
                <a:spcPct val="0"/>
              </a:spcAft>
              <a:defRPr sz="3200">
                <a:solidFill>
                  <a:srgbClr val="669999"/>
                </a:solidFill>
                <a:latin typeface="Arial" charset="0"/>
              </a:defRPr>
            </a:lvl4pPr>
            <a:lvl5pPr algn="l" rtl="0" eaLnBrk="0" fontAlgn="base" hangingPunct="0">
              <a:spcBef>
                <a:spcPct val="0"/>
              </a:spcBef>
              <a:spcAft>
                <a:spcPct val="0"/>
              </a:spcAft>
              <a:defRPr sz="3200">
                <a:solidFill>
                  <a:srgbClr val="669999"/>
                </a:solidFill>
                <a:latin typeface="Arial" charset="0"/>
              </a:defRPr>
            </a:lvl5pPr>
            <a:lvl6pPr marL="521528" algn="l" rtl="0" fontAlgn="base">
              <a:spcBef>
                <a:spcPct val="0"/>
              </a:spcBef>
              <a:spcAft>
                <a:spcPct val="0"/>
              </a:spcAft>
              <a:defRPr sz="3200">
                <a:solidFill>
                  <a:srgbClr val="669999"/>
                </a:solidFill>
                <a:latin typeface="Arial" charset="0"/>
              </a:defRPr>
            </a:lvl6pPr>
            <a:lvl7pPr marL="1043056" algn="l" rtl="0" fontAlgn="base">
              <a:spcBef>
                <a:spcPct val="0"/>
              </a:spcBef>
              <a:spcAft>
                <a:spcPct val="0"/>
              </a:spcAft>
              <a:defRPr sz="3200">
                <a:solidFill>
                  <a:srgbClr val="669999"/>
                </a:solidFill>
                <a:latin typeface="Arial" charset="0"/>
              </a:defRPr>
            </a:lvl7pPr>
            <a:lvl8pPr marL="1564584" algn="l" rtl="0" fontAlgn="base">
              <a:spcBef>
                <a:spcPct val="0"/>
              </a:spcBef>
              <a:spcAft>
                <a:spcPct val="0"/>
              </a:spcAft>
              <a:defRPr sz="3200">
                <a:solidFill>
                  <a:srgbClr val="669999"/>
                </a:solidFill>
                <a:latin typeface="Arial" charset="0"/>
              </a:defRPr>
            </a:lvl8pPr>
            <a:lvl9pPr marL="2086112" algn="l" rtl="0" fontAlgn="base">
              <a:spcBef>
                <a:spcPct val="0"/>
              </a:spcBef>
              <a:spcAft>
                <a:spcPct val="0"/>
              </a:spcAft>
              <a:defRPr sz="3200">
                <a:solidFill>
                  <a:srgbClr val="669999"/>
                </a:solidFill>
                <a:latin typeface="Arial" charset="0"/>
              </a:defRPr>
            </a:lvl9pPr>
          </a:lstStyle>
          <a:p>
            <a:pPr algn="ctr"/>
            <a:r>
              <a:rPr lang="en-SG" sz="2200" b="1" kern="0" dirty="0" smtClean="0">
                <a:solidFill>
                  <a:schemeClr val="bg1"/>
                </a:solidFill>
                <a:latin typeface="Calibri" panose="020F0502020204030204" pitchFamily="34" charset="0"/>
              </a:rPr>
              <a:t>Context</a:t>
            </a:r>
            <a:endParaRPr lang="en-SG" sz="2200" b="1" kern="0" dirty="0">
              <a:solidFill>
                <a:schemeClr val="bg1"/>
              </a:solidFill>
              <a:latin typeface="Calibri" panose="020F0502020204030204" pitchFamily="34" charset="0"/>
            </a:endParaRPr>
          </a:p>
        </p:txBody>
      </p:sp>
      <p:cxnSp>
        <p:nvCxnSpPr>
          <p:cNvPr id="23" name="Straight Connector 22"/>
          <p:cNvCxnSpPr/>
          <p:nvPr/>
        </p:nvCxnSpPr>
        <p:spPr bwMode="auto">
          <a:xfrm flipV="1">
            <a:off x="10644982" y="0"/>
            <a:ext cx="0" cy="413999"/>
          </a:xfrm>
          <a:prstGeom prst="line">
            <a:avLst/>
          </a:prstGeom>
          <a:solidFill>
            <a:srgbClr val="FF0099"/>
          </a:solidFill>
          <a:ln w="101600" cap="flat" cmpd="sng" algn="ctr">
            <a:solidFill>
              <a:schemeClr val="tx1">
                <a:lumMod val="65000"/>
                <a:lumOff val="35000"/>
              </a:schemeClr>
            </a:solidFill>
            <a:prstDash val="solid"/>
            <a:round/>
            <a:headEnd type="none" w="med" len="med"/>
            <a:tailEnd type="none" w="med" len="med"/>
          </a:ln>
          <a:effectLst/>
        </p:spPr>
      </p:cxnSp>
      <p:cxnSp>
        <p:nvCxnSpPr>
          <p:cNvPr id="27" name="Straight Connector 26"/>
          <p:cNvCxnSpPr/>
          <p:nvPr/>
        </p:nvCxnSpPr>
        <p:spPr bwMode="auto">
          <a:xfrm>
            <a:off x="0" y="0"/>
            <a:ext cx="10693400" cy="0"/>
          </a:xfrm>
          <a:prstGeom prst="line">
            <a:avLst/>
          </a:prstGeom>
          <a:solidFill>
            <a:srgbClr val="FF0099"/>
          </a:solidFill>
          <a:ln w="63500" cap="flat" cmpd="sng" algn="ctr">
            <a:solidFill>
              <a:schemeClr val="tx1">
                <a:lumMod val="65000"/>
                <a:lumOff val="35000"/>
              </a:schemeClr>
            </a:solidFill>
            <a:prstDash val="solid"/>
            <a:round/>
            <a:headEnd type="none" w="med" len="med"/>
            <a:tailEnd type="none" w="med" len="med"/>
          </a:ln>
          <a:effectLst/>
        </p:spPr>
      </p:cxnSp>
      <p:cxnSp>
        <p:nvCxnSpPr>
          <p:cNvPr id="28" name="Straight Connector 27"/>
          <p:cNvCxnSpPr/>
          <p:nvPr/>
        </p:nvCxnSpPr>
        <p:spPr bwMode="auto">
          <a:xfrm>
            <a:off x="0" y="413992"/>
            <a:ext cx="10693400" cy="0"/>
          </a:xfrm>
          <a:prstGeom prst="line">
            <a:avLst/>
          </a:prstGeom>
          <a:solidFill>
            <a:srgbClr val="FF0099"/>
          </a:solidFill>
          <a:ln w="38100" cap="flat" cmpd="sng" algn="ctr">
            <a:solidFill>
              <a:schemeClr val="tx1">
                <a:lumMod val="65000"/>
                <a:lumOff val="35000"/>
              </a:schemeClr>
            </a:solidFill>
            <a:prstDash val="solid"/>
            <a:round/>
            <a:headEnd type="none" w="med" len="med"/>
            <a:tailEnd type="none" w="med" len="med"/>
          </a:ln>
          <a:effectLst/>
        </p:spPr>
      </p:cxnSp>
      <p:sp>
        <p:nvSpPr>
          <p:cNvPr id="9" name="Text Placeholder 23"/>
          <p:cNvSpPr>
            <a:spLocks noGrp="1"/>
          </p:cNvSpPr>
          <p:nvPr>
            <p:ph type="body" sz="quarter" idx="11"/>
          </p:nvPr>
        </p:nvSpPr>
        <p:spPr>
          <a:xfrm>
            <a:off x="2181225" y="0"/>
            <a:ext cx="8416822" cy="414000"/>
          </a:xfrm>
          <a:noFill/>
        </p:spPr>
        <p:txBody>
          <a:bodyPr/>
          <a:lstStyle>
            <a:lvl1pPr marL="0" indent="0" algn="r">
              <a:buNone/>
              <a:defRPr sz="2000" b="0" i="0">
                <a:solidFill>
                  <a:schemeClr val="tx1"/>
                </a:solidFill>
                <a:latin typeface="Calibri" panose="020F0502020204030204" pitchFamily="34" charset="0"/>
              </a:defRPr>
            </a:lvl1pPr>
            <a:lvl2pPr marL="520700" indent="0">
              <a:buNone/>
              <a:defRPr sz="2200" b="1" i="1">
                <a:solidFill>
                  <a:srgbClr val="5E31A6"/>
                </a:solidFill>
                <a:latin typeface="Calibri" panose="020F0502020204030204" pitchFamily="34" charset="0"/>
              </a:defRPr>
            </a:lvl2pPr>
            <a:lvl3pPr marL="1042988" indent="0">
              <a:buNone/>
              <a:defRPr sz="2200" b="1" i="1">
                <a:solidFill>
                  <a:srgbClr val="5E31A6"/>
                </a:solidFill>
                <a:latin typeface="Calibri" panose="020F0502020204030204" pitchFamily="34" charset="0"/>
              </a:defRPr>
            </a:lvl3pPr>
            <a:lvl4pPr marL="1563688" indent="0">
              <a:buNone/>
              <a:defRPr sz="2200" b="1" i="1">
                <a:solidFill>
                  <a:srgbClr val="5E31A6"/>
                </a:solidFill>
                <a:latin typeface="Calibri" panose="020F0502020204030204" pitchFamily="34" charset="0"/>
              </a:defRPr>
            </a:lvl4pPr>
            <a:lvl5pPr marL="2085975" indent="0">
              <a:buNone/>
              <a:defRPr sz="2200" b="1" i="1">
                <a:solidFill>
                  <a:srgbClr val="5E31A6"/>
                </a:solidFill>
                <a:latin typeface="Calibri" panose="020F0502020204030204" pitchFamily="34" charset="0"/>
              </a:defRPr>
            </a:lvl5pPr>
          </a:lstStyle>
          <a:p>
            <a:pPr lvl="0"/>
            <a:r>
              <a:rPr lang="en-US" dirty="0" smtClean="0"/>
              <a:t>Click to edit Master text styles</a:t>
            </a:r>
            <a:endParaRPr lang="en-GB" dirty="0"/>
          </a:p>
        </p:txBody>
      </p:sp>
    </p:spTree>
    <p:extLst>
      <p:ext uri="{BB962C8B-B14F-4D97-AF65-F5344CB8AC3E}">
        <p14:creationId xmlns:p14="http://schemas.microsoft.com/office/powerpoint/2010/main" val="3095299640"/>
      </p:ext>
    </p:extLst>
  </p:cSld>
  <p:clrMapOvr>
    <a:masterClrMapping/>
  </p:clrMapOvr>
  <p:transition>
    <p:wipe dir="r"/>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Methods">
    <p:spTree>
      <p:nvGrpSpPr>
        <p:cNvPr id="1" name=""/>
        <p:cNvGrpSpPr/>
        <p:nvPr/>
      </p:nvGrpSpPr>
      <p:grpSpPr>
        <a:xfrm>
          <a:off x="0" y="0"/>
          <a:ext cx="0" cy="0"/>
          <a:chOff x="0" y="0"/>
          <a:chExt cx="0" cy="0"/>
        </a:xfrm>
      </p:grpSpPr>
      <p:sp>
        <p:nvSpPr>
          <p:cNvPr id="20" name="Title.Section"/>
          <p:cNvSpPr txBox="1">
            <a:spLocks/>
          </p:cNvSpPr>
          <p:nvPr/>
        </p:nvSpPr>
        <p:spPr bwMode="auto">
          <a:xfrm>
            <a:off x="-1" y="0"/>
            <a:ext cx="1800000" cy="414000"/>
          </a:xfrm>
          <a:prstGeom prst="rect">
            <a:avLst/>
          </a:prstGeom>
          <a:solidFill>
            <a:srgbClr val="B90000"/>
          </a:solidFill>
          <a:ln>
            <a:noFill/>
          </a:ln>
          <a:extLst/>
        </p:spPr>
        <p:txBody>
          <a:bodyPr vert="horz" wrap="square" lIns="104306" tIns="52153" rIns="104306" bIns="52153" numCol="1" anchor="t" anchorCtr="0" compatLnSpc="1">
            <a:prstTxWarp prst="textNoShape">
              <a:avLst/>
            </a:prstTxWarp>
          </a:bodyPr>
          <a:lstStyle>
            <a:lvl1pPr algn="l" rtl="0" eaLnBrk="0" fontAlgn="base" hangingPunct="0">
              <a:spcBef>
                <a:spcPct val="0"/>
              </a:spcBef>
              <a:spcAft>
                <a:spcPct val="0"/>
              </a:spcAft>
              <a:defRPr sz="2400">
                <a:solidFill>
                  <a:srgbClr val="669999"/>
                </a:solidFill>
                <a:latin typeface="+mj-lt"/>
                <a:ea typeface="+mj-ea"/>
                <a:cs typeface="+mj-cs"/>
              </a:defRPr>
            </a:lvl1pPr>
            <a:lvl2pPr algn="l" rtl="0" eaLnBrk="0" fontAlgn="base" hangingPunct="0">
              <a:spcBef>
                <a:spcPct val="0"/>
              </a:spcBef>
              <a:spcAft>
                <a:spcPct val="0"/>
              </a:spcAft>
              <a:defRPr sz="3200">
                <a:solidFill>
                  <a:srgbClr val="669999"/>
                </a:solidFill>
                <a:latin typeface="Arial" charset="0"/>
              </a:defRPr>
            </a:lvl2pPr>
            <a:lvl3pPr algn="l" rtl="0" eaLnBrk="0" fontAlgn="base" hangingPunct="0">
              <a:spcBef>
                <a:spcPct val="0"/>
              </a:spcBef>
              <a:spcAft>
                <a:spcPct val="0"/>
              </a:spcAft>
              <a:defRPr sz="3200">
                <a:solidFill>
                  <a:srgbClr val="669999"/>
                </a:solidFill>
                <a:latin typeface="Arial" charset="0"/>
              </a:defRPr>
            </a:lvl3pPr>
            <a:lvl4pPr algn="l" rtl="0" eaLnBrk="0" fontAlgn="base" hangingPunct="0">
              <a:spcBef>
                <a:spcPct val="0"/>
              </a:spcBef>
              <a:spcAft>
                <a:spcPct val="0"/>
              </a:spcAft>
              <a:defRPr sz="3200">
                <a:solidFill>
                  <a:srgbClr val="669999"/>
                </a:solidFill>
                <a:latin typeface="Arial" charset="0"/>
              </a:defRPr>
            </a:lvl4pPr>
            <a:lvl5pPr algn="l" rtl="0" eaLnBrk="0" fontAlgn="base" hangingPunct="0">
              <a:spcBef>
                <a:spcPct val="0"/>
              </a:spcBef>
              <a:spcAft>
                <a:spcPct val="0"/>
              </a:spcAft>
              <a:defRPr sz="3200">
                <a:solidFill>
                  <a:srgbClr val="669999"/>
                </a:solidFill>
                <a:latin typeface="Arial" charset="0"/>
              </a:defRPr>
            </a:lvl5pPr>
            <a:lvl6pPr marL="521528" algn="l" rtl="0" fontAlgn="base">
              <a:spcBef>
                <a:spcPct val="0"/>
              </a:spcBef>
              <a:spcAft>
                <a:spcPct val="0"/>
              </a:spcAft>
              <a:defRPr sz="3200">
                <a:solidFill>
                  <a:srgbClr val="669999"/>
                </a:solidFill>
                <a:latin typeface="Arial" charset="0"/>
              </a:defRPr>
            </a:lvl6pPr>
            <a:lvl7pPr marL="1043056" algn="l" rtl="0" fontAlgn="base">
              <a:spcBef>
                <a:spcPct val="0"/>
              </a:spcBef>
              <a:spcAft>
                <a:spcPct val="0"/>
              </a:spcAft>
              <a:defRPr sz="3200">
                <a:solidFill>
                  <a:srgbClr val="669999"/>
                </a:solidFill>
                <a:latin typeface="Arial" charset="0"/>
              </a:defRPr>
            </a:lvl7pPr>
            <a:lvl8pPr marL="1564584" algn="l" rtl="0" fontAlgn="base">
              <a:spcBef>
                <a:spcPct val="0"/>
              </a:spcBef>
              <a:spcAft>
                <a:spcPct val="0"/>
              </a:spcAft>
              <a:defRPr sz="3200">
                <a:solidFill>
                  <a:srgbClr val="669999"/>
                </a:solidFill>
                <a:latin typeface="Arial" charset="0"/>
              </a:defRPr>
            </a:lvl8pPr>
            <a:lvl9pPr marL="2086112" algn="l" rtl="0" fontAlgn="base">
              <a:spcBef>
                <a:spcPct val="0"/>
              </a:spcBef>
              <a:spcAft>
                <a:spcPct val="0"/>
              </a:spcAft>
              <a:defRPr sz="3200">
                <a:solidFill>
                  <a:srgbClr val="669999"/>
                </a:solidFill>
                <a:latin typeface="Arial" charset="0"/>
              </a:defRPr>
            </a:lvl9pPr>
          </a:lstStyle>
          <a:p>
            <a:pPr algn="ctr"/>
            <a:r>
              <a:rPr lang="en-SG" sz="2200" b="1" kern="0" dirty="0" smtClean="0">
                <a:solidFill>
                  <a:schemeClr val="bg1"/>
                </a:solidFill>
                <a:latin typeface="Calibri" panose="020F0502020204030204" pitchFamily="34" charset="0"/>
              </a:rPr>
              <a:t>Methods</a:t>
            </a:r>
            <a:endParaRPr lang="en-SG" sz="2200" b="1" kern="0" dirty="0">
              <a:solidFill>
                <a:schemeClr val="bg1"/>
              </a:solidFill>
              <a:latin typeface="Calibri" panose="020F0502020204030204" pitchFamily="34" charset="0"/>
            </a:endParaRPr>
          </a:p>
        </p:txBody>
      </p:sp>
      <p:sp>
        <p:nvSpPr>
          <p:cNvPr id="21" name="Title.Main"/>
          <p:cNvSpPr>
            <a:spLocks noGrp="1"/>
          </p:cNvSpPr>
          <p:nvPr>
            <p:ph type="title"/>
          </p:nvPr>
        </p:nvSpPr>
        <p:spPr>
          <a:xfrm>
            <a:off x="1799999" y="0"/>
            <a:ext cx="7280502" cy="414000"/>
          </a:xfrm>
        </p:spPr>
        <p:txBody>
          <a:bodyPr/>
          <a:lstStyle>
            <a:lvl1pPr algn="l">
              <a:defRPr sz="2200" b="1" i="1">
                <a:solidFill>
                  <a:srgbClr val="C00000"/>
                </a:solidFill>
                <a:latin typeface="Calibri" panose="020F0502020204030204" pitchFamily="34" charset="0"/>
              </a:defRPr>
            </a:lvl1pPr>
          </a:lstStyle>
          <a:p>
            <a:r>
              <a:rPr lang="en-US" dirty="0" smtClean="0"/>
              <a:t>Click to edit Master title style</a:t>
            </a:r>
            <a:endParaRPr lang="en-SG" dirty="0"/>
          </a:p>
        </p:txBody>
      </p:sp>
      <p:cxnSp>
        <p:nvCxnSpPr>
          <p:cNvPr id="25" name="Straight Connector 24"/>
          <p:cNvCxnSpPr/>
          <p:nvPr/>
        </p:nvCxnSpPr>
        <p:spPr bwMode="auto">
          <a:xfrm flipV="1">
            <a:off x="10644982" y="0"/>
            <a:ext cx="0" cy="413999"/>
          </a:xfrm>
          <a:prstGeom prst="line">
            <a:avLst/>
          </a:prstGeom>
          <a:solidFill>
            <a:srgbClr val="FF0099"/>
          </a:solidFill>
          <a:ln w="101600" cap="flat" cmpd="sng" algn="ctr">
            <a:solidFill>
              <a:srgbClr val="B90000"/>
            </a:solidFill>
            <a:prstDash val="solid"/>
            <a:round/>
            <a:headEnd type="none" w="med" len="med"/>
            <a:tailEnd type="none" w="med" len="med"/>
          </a:ln>
          <a:effectLst/>
        </p:spPr>
      </p:cxnSp>
      <p:cxnSp>
        <p:nvCxnSpPr>
          <p:cNvPr id="34" name="Straight Connector 33"/>
          <p:cNvCxnSpPr/>
          <p:nvPr/>
        </p:nvCxnSpPr>
        <p:spPr bwMode="auto">
          <a:xfrm>
            <a:off x="0" y="9263"/>
            <a:ext cx="10693400" cy="0"/>
          </a:xfrm>
          <a:prstGeom prst="line">
            <a:avLst/>
          </a:prstGeom>
          <a:solidFill>
            <a:srgbClr val="FF0099"/>
          </a:solidFill>
          <a:ln w="63500" cap="flat" cmpd="sng" algn="ctr">
            <a:solidFill>
              <a:srgbClr val="B90000"/>
            </a:solidFill>
            <a:prstDash val="solid"/>
            <a:round/>
            <a:headEnd type="none" w="med" len="med"/>
            <a:tailEnd type="none" w="med" len="med"/>
          </a:ln>
          <a:effectLst/>
        </p:spPr>
      </p:cxnSp>
      <p:cxnSp>
        <p:nvCxnSpPr>
          <p:cNvPr id="35" name="Straight Connector 34"/>
          <p:cNvCxnSpPr/>
          <p:nvPr/>
        </p:nvCxnSpPr>
        <p:spPr bwMode="auto">
          <a:xfrm>
            <a:off x="0" y="414000"/>
            <a:ext cx="10693400" cy="0"/>
          </a:xfrm>
          <a:prstGeom prst="line">
            <a:avLst/>
          </a:prstGeom>
          <a:solidFill>
            <a:srgbClr val="FF0099"/>
          </a:solidFill>
          <a:ln w="38100" cap="flat" cmpd="sng" algn="ctr">
            <a:solidFill>
              <a:srgbClr val="B90000"/>
            </a:solidFill>
            <a:prstDash val="solid"/>
            <a:round/>
            <a:headEnd type="none" w="med" len="med"/>
            <a:tailEnd type="none" w="med" len="med"/>
          </a:ln>
          <a:effectLst/>
        </p:spPr>
      </p:cxnSp>
      <p:sp>
        <p:nvSpPr>
          <p:cNvPr id="9" name="Text Placeholder 23"/>
          <p:cNvSpPr>
            <a:spLocks noGrp="1"/>
          </p:cNvSpPr>
          <p:nvPr>
            <p:ph type="body" sz="quarter" idx="11"/>
          </p:nvPr>
        </p:nvSpPr>
        <p:spPr>
          <a:xfrm>
            <a:off x="2181225" y="0"/>
            <a:ext cx="8416822" cy="414000"/>
          </a:xfrm>
          <a:noFill/>
        </p:spPr>
        <p:txBody>
          <a:bodyPr/>
          <a:lstStyle>
            <a:lvl1pPr marL="0" indent="0" algn="r">
              <a:buNone/>
              <a:defRPr sz="2000" b="0" i="0">
                <a:solidFill>
                  <a:schemeClr val="tx1"/>
                </a:solidFill>
                <a:latin typeface="Calibri" panose="020F0502020204030204" pitchFamily="34" charset="0"/>
              </a:defRPr>
            </a:lvl1pPr>
            <a:lvl2pPr marL="520700" indent="0">
              <a:buNone/>
              <a:defRPr sz="2200" b="1" i="1">
                <a:solidFill>
                  <a:srgbClr val="5E31A6"/>
                </a:solidFill>
                <a:latin typeface="Calibri" panose="020F0502020204030204" pitchFamily="34" charset="0"/>
              </a:defRPr>
            </a:lvl2pPr>
            <a:lvl3pPr marL="1042988" indent="0">
              <a:buNone/>
              <a:defRPr sz="2200" b="1" i="1">
                <a:solidFill>
                  <a:srgbClr val="5E31A6"/>
                </a:solidFill>
                <a:latin typeface="Calibri" panose="020F0502020204030204" pitchFamily="34" charset="0"/>
              </a:defRPr>
            </a:lvl3pPr>
            <a:lvl4pPr marL="1563688" indent="0">
              <a:buNone/>
              <a:defRPr sz="2200" b="1" i="1">
                <a:solidFill>
                  <a:srgbClr val="5E31A6"/>
                </a:solidFill>
                <a:latin typeface="Calibri" panose="020F0502020204030204" pitchFamily="34" charset="0"/>
              </a:defRPr>
            </a:lvl4pPr>
            <a:lvl5pPr marL="2085975" indent="0">
              <a:buNone/>
              <a:defRPr sz="2200" b="1" i="1">
                <a:solidFill>
                  <a:srgbClr val="5E31A6"/>
                </a:solidFill>
                <a:latin typeface="Calibri" panose="020F0502020204030204" pitchFamily="34" charset="0"/>
              </a:defRPr>
            </a:lvl5pPr>
          </a:lstStyle>
          <a:p>
            <a:pPr lvl="0"/>
            <a:r>
              <a:rPr lang="en-US" dirty="0" smtClean="0"/>
              <a:t>Click to edit Master text styles</a:t>
            </a:r>
            <a:endParaRPr lang="en-GB" dirty="0"/>
          </a:p>
        </p:txBody>
      </p:sp>
    </p:spTree>
    <p:extLst>
      <p:ext uri="{BB962C8B-B14F-4D97-AF65-F5344CB8AC3E}">
        <p14:creationId xmlns:p14="http://schemas.microsoft.com/office/powerpoint/2010/main" val="1032923069"/>
      </p:ext>
    </p:extLst>
  </p:cSld>
  <p:clrMapOvr>
    <a:masterClrMapping/>
  </p:clrMapOvr>
  <p:transition>
    <p:wipe dir="r"/>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Artefacts">
    <p:spTree>
      <p:nvGrpSpPr>
        <p:cNvPr id="1" name=""/>
        <p:cNvGrpSpPr/>
        <p:nvPr/>
      </p:nvGrpSpPr>
      <p:grpSpPr>
        <a:xfrm>
          <a:off x="0" y="0"/>
          <a:ext cx="0" cy="0"/>
          <a:chOff x="0" y="0"/>
          <a:chExt cx="0" cy="0"/>
        </a:xfrm>
      </p:grpSpPr>
      <p:sp>
        <p:nvSpPr>
          <p:cNvPr id="20" name="Title.Section"/>
          <p:cNvSpPr txBox="1">
            <a:spLocks/>
          </p:cNvSpPr>
          <p:nvPr/>
        </p:nvSpPr>
        <p:spPr bwMode="auto">
          <a:xfrm>
            <a:off x="-1" y="0"/>
            <a:ext cx="1800000" cy="414000"/>
          </a:xfrm>
          <a:prstGeom prst="rect">
            <a:avLst/>
          </a:prstGeom>
          <a:solidFill>
            <a:srgbClr val="004AB9"/>
          </a:solidFill>
          <a:ln>
            <a:noFill/>
          </a:ln>
          <a:extLst/>
        </p:spPr>
        <p:txBody>
          <a:bodyPr vert="horz" wrap="square" lIns="104306" tIns="52153" rIns="104306" bIns="52153" numCol="1" anchor="t" anchorCtr="0" compatLnSpc="1">
            <a:prstTxWarp prst="textNoShape">
              <a:avLst/>
            </a:prstTxWarp>
          </a:bodyPr>
          <a:lstStyle>
            <a:lvl1pPr algn="l" rtl="0" eaLnBrk="0" fontAlgn="base" hangingPunct="0">
              <a:spcBef>
                <a:spcPct val="0"/>
              </a:spcBef>
              <a:spcAft>
                <a:spcPct val="0"/>
              </a:spcAft>
              <a:defRPr sz="2400">
                <a:solidFill>
                  <a:srgbClr val="669999"/>
                </a:solidFill>
                <a:latin typeface="+mj-lt"/>
                <a:ea typeface="+mj-ea"/>
                <a:cs typeface="+mj-cs"/>
              </a:defRPr>
            </a:lvl1pPr>
            <a:lvl2pPr algn="l" rtl="0" eaLnBrk="0" fontAlgn="base" hangingPunct="0">
              <a:spcBef>
                <a:spcPct val="0"/>
              </a:spcBef>
              <a:spcAft>
                <a:spcPct val="0"/>
              </a:spcAft>
              <a:defRPr sz="3200">
                <a:solidFill>
                  <a:srgbClr val="669999"/>
                </a:solidFill>
                <a:latin typeface="Arial" charset="0"/>
              </a:defRPr>
            </a:lvl2pPr>
            <a:lvl3pPr algn="l" rtl="0" eaLnBrk="0" fontAlgn="base" hangingPunct="0">
              <a:spcBef>
                <a:spcPct val="0"/>
              </a:spcBef>
              <a:spcAft>
                <a:spcPct val="0"/>
              </a:spcAft>
              <a:defRPr sz="3200">
                <a:solidFill>
                  <a:srgbClr val="669999"/>
                </a:solidFill>
                <a:latin typeface="Arial" charset="0"/>
              </a:defRPr>
            </a:lvl3pPr>
            <a:lvl4pPr algn="l" rtl="0" eaLnBrk="0" fontAlgn="base" hangingPunct="0">
              <a:spcBef>
                <a:spcPct val="0"/>
              </a:spcBef>
              <a:spcAft>
                <a:spcPct val="0"/>
              </a:spcAft>
              <a:defRPr sz="3200">
                <a:solidFill>
                  <a:srgbClr val="669999"/>
                </a:solidFill>
                <a:latin typeface="Arial" charset="0"/>
              </a:defRPr>
            </a:lvl4pPr>
            <a:lvl5pPr algn="l" rtl="0" eaLnBrk="0" fontAlgn="base" hangingPunct="0">
              <a:spcBef>
                <a:spcPct val="0"/>
              </a:spcBef>
              <a:spcAft>
                <a:spcPct val="0"/>
              </a:spcAft>
              <a:defRPr sz="3200">
                <a:solidFill>
                  <a:srgbClr val="669999"/>
                </a:solidFill>
                <a:latin typeface="Arial" charset="0"/>
              </a:defRPr>
            </a:lvl5pPr>
            <a:lvl6pPr marL="521528" algn="l" rtl="0" fontAlgn="base">
              <a:spcBef>
                <a:spcPct val="0"/>
              </a:spcBef>
              <a:spcAft>
                <a:spcPct val="0"/>
              </a:spcAft>
              <a:defRPr sz="3200">
                <a:solidFill>
                  <a:srgbClr val="669999"/>
                </a:solidFill>
                <a:latin typeface="Arial" charset="0"/>
              </a:defRPr>
            </a:lvl6pPr>
            <a:lvl7pPr marL="1043056" algn="l" rtl="0" fontAlgn="base">
              <a:spcBef>
                <a:spcPct val="0"/>
              </a:spcBef>
              <a:spcAft>
                <a:spcPct val="0"/>
              </a:spcAft>
              <a:defRPr sz="3200">
                <a:solidFill>
                  <a:srgbClr val="669999"/>
                </a:solidFill>
                <a:latin typeface="Arial" charset="0"/>
              </a:defRPr>
            </a:lvl7pPr>
            <a:lvl8pPr marL="1564584" algn="l" rtl="0" fontAlgn="base">
              <a:spcBef>
                <a:spcPct val="0"/>
              </a:spcBef>
              <a:spcAft>
                <a:spcPct val="0"/>
              </a:spcAft>
              <a:defRPr sz="3200">
                <a:solidFill>
                  <a:srgbClr val="669999"/>
                </a:solidFill>
                <a:latin typeface="Arial" charset="0"/>
              </a:defRPr>
            </a:lvl8pPr>
            <a:lvl9pPr marL="2086112" algn="l" rtl="0" fontAlgn="base">
              <a:spcBef>
                <a:spcPct val="0"/>
              </a:spcBef>
              <a:spcAft>
                <a:spcPct val="0"/>
              </a:spcAft>
              <a:defRPr sz="3200">
                <a:solidFill>
                  <a:srgbClr val="669999"/>
                </a:solidFill>
                <a:latin typeface="Arial" charset="0"/>
              </a:defRPr>
            </a:lvl9pPr>
          </a:lstStyle>
          <a:p>
            <a:pPr algn="ctr"/>
            <a:r>
              <a:rPr lang="en-SG" sz="2200" b="1" kern="0" dirty="0" smtClean="0">
                <a:solidFill>
                  <a:schemeClr val="bg1"/>
                </a:solidFill>
                <a:latin typeface="Calibri" panose="020F0502020204030204" pitchFamily="34" charset="0"/>
              </a:rPr>
              <a:t>Artefacts</a:t>
            </a:r>
            <a:endParaRPr lang="en-SG" sz="2200" b="1" kern="0" dirty="0">
              <a:solidFill>
                <a:schemeClr val="bg1"/>
              </a:solidFill>
              <a:latin typeface="Calibri" panose="020F0502020204030204" pitchFamily="34" charset="0"/>
            </a:endParaRPr>
          </a:p>
        </p:txBody>
      </p:sp>
      <p:sp>
        <p:nvSpPr>
          <p:cNvPr id="21" name="Title.Main"/>
          <p:cNvSpPr>
            <a:spLocks noGrp="1"/>
          </p:cNvSpPr>
          <p:nvPr>
            <p:ph type="title"/>
          </p:nvPr>
        </p:nvSpPr>
        <p:spPr>
          <a:xfrm>
            <a:off x="1799999" y="0"/>
            <a:ext cx="7280502" cy="414000"/>
          </a:xfrm>
        </p:spPr>
        <p:txBody>
          <a:bodyPr/>
          <a:lstStyle>
            <a:lvl1pPr algn="l">
              <a:defRPr sz="2200" b="1" i="1">
                <a:solidFill>
                  <a:srgbClr val="004AB9"/>
                </a:solidFill>
                <a:latin typeface="Calibri" panose="020F0502020204030204" pitchFamily="34" charset="0"/>
              </a:defRPr>
            </a:lvl1pPr>
          </a:lstStyle>
          <a:p>
            <a:r>
              <a:rPr lang="en-US" dirty="0" smtClean="0"/>
              <a:t>Click to edit Master title style</a:t>
            </a:r>
            <a:endParaRPr lang="en-SG" dirty="0"/>
          </a:p>
        </p:txBody>
      </p:sp>
      <p:cxnSp>
        <p:nvCxnSpPr>
          <p:cNvPr id="25" name="Straight Connector 24"/>
          <p:cNvCxnSpPr/>
          <p:nvPr/>
        </p:nvCxnSpPr>
        <p:spPr bwMode="auto">
          <a:xfrm flipV="1">
            <a:off x="10644982" y="0"/>
            <a:ext cx="0" cy="413999"/>
          </a:xfrm>
          <a:prstGeom prst="line">
            <a:avLst/>
          </a:prstGeom>
          <a:solidFill>
            <a:srgbClr val="FF0099"/>
          </a:solidFill>
          <a:ln w="101600" cap="flat" cmpd="sng" algn="ctr">
            <a:solidFill>
              <a:srgbClr val="004AB9"/>
            </a:solidFill>
            <a:prstDash val="solid"/>
            <a:round/>
            <a:headEnd type="none" w="med" len="med"/>
            <a:tailEnd type="none" w="med" len="med"/>
          </a:ln>
          <a:effectLst/>
        </p:spPr>
      </p:cxnSp>
      <p:cxnSp>
        <p:nvCxnSpPr>
          <p:cNvPr id="34" name="Straight Connector 33"/>
          <p:cNvCxnSpPr/>
          <p:nvPr/>
        </p:nvCxnSpPr>
        <p:spPr bwMode="auto">
          <a:xfrm>
            <a:off x="0" y="0"/>
            <a:ext cx="10693400" cy="0"/>
          </a:xfrm>
          <a:prstGeom prst="line">
            <a:avLst/>
          </a:prstGeom>
          <a:solidFill>
            <a:srgbClr val="FF0099"/>
          </a:solidFill>
          <a:ln w="63500" cap="flat" cmpd="sng" algn="ctr">
            <a:solidFill>
              <a:srgbClr val="004AB9"/>
            </a:solidFill>
            <a:prstDash val="solid"/>
            <a:round/>
            <a:headEnd type="none" w="med" len="med"/>
            <a:tailEnd type="none" w="med" len="med"/>
          </a:ln>
          <a:effectLst/>
        </p:spPr>
      </p:cxnSp>
      <p:cxnSp>
        <p:nvCxnSpPr>
          <p:cNvPr id="35" name="Straight Connector 34"/>
          <p:cNvCxnSpPr/>
          <p:nvPr/>
        </p:nvCxnSpPr>
        <p:spPr bwMode="auto">
          <a:xfrm>
            <a:off x="0" y="413999"/>
            <a:ext cx="10693400" cy="0"/>
          </a:xfrm>
          <a:prstGeom prst="line">
            <a:avLst/>
          </a:prstGeom>
          <a:solidFill>
            <a:srgbClr val="FF0099"/>
          </a:solidFill>
          <a:ln w="38100" cap="flat" cmpd="sng" algn="ctr">
            <a:solidFill>
              <a:srgbClr val="004AB9"/>
            </a:solidFill>
            <a:prstDash val="solid"/>
            <a:round/>
            <a:headEnd type="none" w="med" len="med"/>
            <a:tailEnd type="none" w="med" len="med"/>
          </a:ln>
          <a:effectLst/>
        </p:spPr>
      </p:cxnSp>
      <p:sp>
        <p:nvSpPr>
          <p:cNvPr id="9" name="Text Placeholder 23"/>
          <p:cNvSpPr>
            <a:spLocks noGrp="1"/>
          </p:cNvSpPr>
          <p:nvPr>
            <p:ph type="body" sz="quarter" idx="11"/>
          </p:nvPr>
        </p:nvSpPr>
        <p:spPr>
          <a:xfrm>
            <a:off x="2181225" y="0"/>
            <a:ext cx="8416822" cy="414000"/>
          </a:xfrm>
          <a:noFill/>
        </p:spPr>
        <p:txBody>
          <a:bodyPr/>
          <a:lstStyle>
            <a:lvl1pPr marL="0" indent="0" algn="r">
              <a:buNone/>
              <a:defRPr sz="2000" b="0" i="0">
                <a:solidFill>
                  <a:schemeClr val="tx1"/>
                </a:solidFill>
                <a:latin typeface="Calibri" panose="020F0502020204030204" pitchFamily="34" charset="0"/>
              </a:defRPr>
            </a:lvl1pPr>
            <a:lvl2pPr marL="520700" indent="0">
              <a:buNone/>
              <a:defRPr sz="2200" b="1" i="1">
                <a:solidFill>
                  <a:srgbClr val="5E31A6"/>
                </a:solidFill>
                <a:latin typeface="Calibri" panose="020F0502020204030204" pitchFamily="34" charset="0"/>
              </a:defRPr>
            </a:lvl2pPr>
            <a:lvl3pPr marL="1042988" indent="0">
              <a:buNone/>
              <a:defRPr sz="2200" b="1" i="1">
                <a:solidFill>
                  <a:srgbClr val="5E31A6"/>
                </a:solidFill>
                <a:latin typeface="Calibri" panose="020F0502020204030204" pitchFamily="34" charset="0"/>
              </a:defRPr>
            </a:lvl3pPr>
            <a:lvl4pPr marL="1563688" indent="0">
              <a:buNone/>
              <a:defRPr sz="2200" b="1" i="1">
                <a:solidFill>
                  <a:srgbClr val="5E31A6"/>
                </a:solidFill>
                <a:latin typeface="Calibri" panose="020F0502020204030204" pitchFamily="34" charset="0"/>
              </a:defRPr>
            </a:lvl4pPr>
            <a:lvl5pPr marL="2085975" indent="0">
              <a:buNone/>
              <a:defRPr sz="2200" b="1" i="1">
                <a:solidFill>
                  <a:srgbClr val="5E31A6"/>
                </a:solidFill>
                <a:latin typeface="Calibri" panose="020F0502020204030204" pitchFamily="34" charset="0"/>
              </a:defRPr>
            </a:lvl5pPr>
          </a:lstStyle>
          <a:p>
            <a:pPr lvl="0"/>
            <a:r>
              <a:rPr lang="en-US" dirty="0" smtClean="0"/>
              <a:t>Click to edit Master text styles</a:t>
            </a:r>
            <a:endParaRPr lang="en-GB" dirty="0"/>
          </a:p>
        </p:txBody>
      </p:sp>
    </p:spTree>
    <p:extLst>
      <p:ext uri="{BB962C8B-B14F-4D97-AF65-F5344CB8AC3E}">
        <p14:creationId xmlns:p14="http://schemas.microsoft.com/office/powerpoint/2010/main" val="2539254780"/>
      </p:ext>
    </p:extLst>
  </p:cSld>
  <p:clrMapOvr>
    <a:masterClrMapping/>
  </p:clrMapOvr>
  <p:transition>
    <p:wipe dir="r"/>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Culture">
    <p:spTree>
      <p:nvGrpSpPr>
        <p:cNvPr id="1" name=""/>
        <p:cNvGrpSpPr/>
        <p:nvPr/>
      </p:nvGrpSpPr>
      <p:grpSpPr>
        <a:xfrm>
          <a:off x="0" y="0"/>
          <a:ext cx="0" cy="0"/>
          <a:chOff x="0" y="0"/>
          <a:chExt cx="0" cy="0"/>
        </a:xfrm>
      </p:grpSpPr>
      <p:sp>
        <p:nvSpPr>
          <p:cNvPr id="21" name="Title.Section"/>
          <p:cNvSpPr txBox="1">
            <a:spLocks/>
          </p:cNvSpPr>
          <p:nvPr/>
        </p:nvSpPr>
        <p:spPr bwMode="auto">
          <a:xfrm>
            <a:off x="-1" y="0"/>
            <a:ext cx="1800000" cy="414000"/>
          </a:xfrm>
          <a:prstGeom prst="rect">
            <a:avLst/>
          </a:prstGeom>
          <a:solidFill>
            <a:srgbClr val="B9B900"/>
          </a:solidFill>
          <a:ln>
            <a:noFill/>
          </a:ln>
          <a:extLst/>
        </p:spPr>
        <p:txBody>
          <a:bodyPr vert="horz" wrap="square" lIns="104306" tIns="52153" rIns="104306" bIns="52153" numCol="1" anchor="t" anchorCtr="0" compatLnSpc="1">
            <a:prstTxWarp prst="textNoShape">
              <a:avLst/>
            </a:prstTxWarp>
          </a:bodyPr>
          <a:lstStyle>
            <a:lvl1pPr algn="l" rtl="0" eaLnBrk="0" fontAlgn="base" hangingPunct="0">
              <a:spcBef>
                <a:spcPct val="0"/>
              </a:spcBef>
              <a:spcAft>
                <a:spcPct val="0"/>
              </a:spcAft>
              <a:defRPr sz="2400">
                <a:solidFill>
                  <a:srgbClr val="669999"/>
                </a:solidFill>
                <a:latin typeface="+mj-lt"/>
                <a:ea typeface="+mj-ea"/>
                <a:cs typeface="+mj-cs"/>
              </a:defRPr>
            </a:lvl1pPr>
            <a:lvl2pPr algn="l" rtl="0" eaLnBrk="0" fontAlgn="base" hangingPunct="0">
              <a:spcBef>
                <a:spcPct val="0"/>
              </a:spcBef>
              <a:spcAft>
                <a:spcPct val="0"/>
              </a:spcAft>
              <a:defRPr sz="3200">
                <a:solidFill>
                  <a:srgbClr val="669999"/>
                </a:solidFill>
                <a:latin typeface="Arial" charset="0"/>
              </a:defRPr>
            </a:lvl2pPr>
            <a:lvl3pPr algn="l" rtl="0" eaLnBrk="0" fontAlgn="base" hangingPunct="0">
              <a:spcBef>
                <a:spcPct val="0"/>
              </a:spcBef>
              <a:spcAft>
                <a:spcPct val="0"/>
              </a:spcAft>
              <a:defRPr sz="3200">
                <a:solidFill>
                  <a:srgbClr val="669999"/>
                </a:solidFill>
                <a:latin typeface="Arial" charset="0"/>
              </a:defRPr>
            </a:lvl3pPr>
            <a:lvl4pPr algn="l" rtl="0" eaLnBrk="0" fontAlgn="base" hangingPunct="0">
              <a:spcBef>
                <a:spcPct val="0"/>
              </a:spcBef>
              <a:spcAft>
                <a:spcPct val="0"/>
              </a:spcAft>
              <a:defRPr sz="3200">
                <a:solidFill>
                  <a:srgbClr val="669999"/>
                </a:solidFill>
                <a:latin typeface="Arial" charset="0"/>
              </a:defRPr>
            </a:lvl4pPr>
            <a:lvl5pPr algn="l" rtl="0" eaLnBrk="0" fontAlgn="base" hangingPunct="0">
              <a:spcBef>
                <a:spcPct val="0"/>
              </a:spcBef>
              <a:spcAft>
                <a:spcPct val="0"/>
              </a:spcAft>
              <a:defRPr sz="3200">
                <a:solidFill>
                  <a:srgbClr val="669999"/>
                </a:solidFill>
                <a:latin typeface="Arial" charset="0"/>
              </a:defRPr>
            </a:lvl5pPr>
            <a:lvl6pPr marL="521528" algn="l" rtl="0" fontAlgn="base">
              <a:spcBef>
                <a:spcPct val="0"/>
              </a:spcBef>
              <a:spcAft>
                <a:spcPct val="0"/>
              </a:spcAft>
              <a:defRPr sz="3200">
                <a:solidFill>
                  <a:srgbClr val="669999"/>
                </a:solidFill>
                <a:latin typeface="Arial" charset="0"/>
              </a:defRPr>
            </a:lvl6pPr>
            <a:lvl7pPr marL="1043056" algn="l" rtl="0" fontAlgn="base">
              <a:spcBef>
                <a:spcPct val="0"/>
              </a:spcBef>
              <a:spcAft>
                <a:spcPct val="0"/>
              </a:spcAft>
              <a:defRPr sz="3200">
                <a:solidFill>
                  <a:srgbClr val="669999"/>
                </a:solidFill>
                <a:latin typeface="Arial" charset="0"/>
              </a:defRPr>
            </a:lvl7pPr>
            <a:lvl8pPr marL="1564584" algn="l" rtl="0" fontAlgn="base">
              <a:spcBef>
                <a:spcPct val="0"/>
              </a:spcBef>
              <a:spcAft>
                <a:spcPct val="0"/>
              </a:spcAft>
              <a:defRPr sz="3200">
                <a:solidFill>
                  <a:srgbClr val="669999"/>
                </a:solidFill>
                <a:latin typeface="Arial" charset="0"/>
              </a:defRPr>
            </a:lvl8pPr>
            <a:lvl9pPr marL="2086112" algn="l" rtl="0" fontAlgn="base">
              <a:spcBef>
                <a:spcPct val="0"/>
              </a:spcBef>
              <a:spcAft>
                <a:spcPct val="0"/>
              </a:spcAft>
              <a:defRPr sz="3200">
                <a:solidFill>
                  <a:srgbClr val="669999"/>
                </a:solidFill>
                <a:latin typeface="Arial" charset="0"/>
              </a:defRPr>
            </a:lvl9pPr>
          </a:lstStyle>
          <a:p>
            <a:pPr algn="ctr"/>
            <a:r>
              <a:rPr lang="en-SG" sz="2200" b="1" kern="0" dirty="0" smtClean="0">
                <a:solidFill>
                  <a:schemeClr val="bg1"/>
                </a:solidFill>
                <a:latin typeface="Calibri" panose="020F0502020204030204" pitchFamily="34" charset="0"/>
              </a:rPr>
              <a:t>Culture</a:t>
            </a:r>
            <a:endParaRPr lang="en-SG" sz="2200" b="1" kern="0" dirty="0">
              <a:solidFill>
                <a:schemeClr val="bg1"/>
              </a:solidFill>
              <a:latin typeface="Calibri" panose="020F0502020204030204" pitchFamily="34" charset="0"/>
            </a:endParaRPr>
          </a:p>
        </p:txBody>
      </p:sp>
      <p:sp>
        <p:nvSpPr>
          <p:cNvPr id="22" name="Title.Main"/>
          <p:cNvSpPr>
            <a:spLocks noGrp="1"/>
          </p:cNvSpPr>
          <p:nvPr>
            <p:ph type="title"/>
          </p:nvPr>
        </p:nvSpPr>
        <p:spPr>
          <a:xfrm>
            <a:off x="1799999" y="0"/>
            <a:ext cx="7280502" cy="414000"/>
          </a:xfrm>
        </p:spPr>
        <p:txBody>
          <a:bodyPr/>
          <a:lstStyle>
            <a:lvl1pPr algn="l">
              <a:defRPr sz="2200" b="1" i="1">
                <a:solidFill>
                  <a:srgbClr val="B9B900"/>
                </a:solidFill>
                <a:latin typeface="Calibri" panose="020F0502020204030204" pitchFamily="34" charset="0"/>
              </a:defRPr>
            </a:lvl1pPr>
          </a:lstStyle>
          <a:p>
            <a:r>
              <a:rPr lang="en-US" dirty="0" smtClean="0"/>
              <a:t>Click to edit Master title style</a:t>
            </a:r>
            <a:endParaRPr lang="en-SG" dirty="0"/>
          </a:p>
        </p:txBody>
      </p:sp>
      <p:cxnSp>
        <p:nvCxnSpPr>
          <p:cNvPr id="26" name="Straight Connector 25"/>
          <p:cNvCxnSpPr/>
          <p:nvPr/>
        </p:nvCxnSpPr>
        <p:spPr bwMode="auto">
          <a:xfrm flipV="1">
            <a:off x="10644982" y="0"/>
            <a:ext cx="0" cy="413999"/>
          </a:xfrm>
          <a:prstGeom prst="line">
            <a:avLst/>
          </a:prstGeom>
          <a:solidFill>
            <a:srgbClr val="FF0099"/>
          </a:solidFill>
          <a:ln w="101600" cap="flat" cmpd="sng" algn="ctr">
            <a:solidFill>
              <a:srgbClr val="B9B900"/>
            </a:solidFill>
            <a:prstDash val="solid"/>
            <a:round/>
            <a:headEnd type="none" w="med" len="med"/>
            <a:tailEnd type="none" w="med" len="med"/>
          </a:ln>
          <a:effectLst/>
        </p:spPr>
      </p:cxnSp>
      <p:cxnSp>
        <p:nvCxnSpPr>
          <p:cNvPr id="36" name="Straight Connector 35"/>
          <p:cNvCxnSpPr/>
          <p:nvPr/>
        </p:nvCxnSpPr>
        <p:spPr bwMode="auto">
          <a:xfrm>
            <a:off x="0" y="1768"/>
            <a:ext cx="10693400" cy="0"/>
          </a:xfrm>
          <a:prstGeom prst="line">
            <a:avLst/>
          </a:prstGeom>
          <a:solidFill>
            <a:srgbClr val="FF0099"/>
          </a:solidFill>
          <a:ln w="63500" cap="flat" cmpd="sng" algn="ctr">
            <a:solidFill>
              <a:srgbClr val="B9B900"/>
            </a:solidFill>
            <a:prstDash val="solid"/>
            <a:round/>
            <a:headEnd type="none" w="med" len="med"/>
            <a:tailEnd type="none" w="med" len="med"/>
          </a:ln>
          <a:effectLst/>
        </p:spPr>
      </p:cxnSp>
      <p:cxnSp>
        <p:nvCxnSpPr>
          <p:cNvPr id="37" name="Straight Connector 36"/>
          <p:cNvCxnSpPr/>
          <p:nvPr/>
        </p:nvCxnSpPr>
        <p:spPr bwMode="auto">
          <a:xfrm>
            <a:off x="0" y="413999"/>
            <a:ext cx="10693400" cy="0"/>
          </a:xfrm>
          <a:prstGeom prst="line">
            <a:avLst/>
          </a:prstGeom>
          <a:solidFill>
            <a:srgbClr val="FF0099"/>
          </a:solidFill>
          <a:ln w="38100" cap="flat" cmpd="sng" algn="ctr">
            <a:solidFill>
              <a:srgbClr val="B9B900"/>
            </a:solidFill>
            <a:prstDash val="solid"/>
            <a:round/>
            <a:headEnd type="none" w="med" len="med"/>
            <a:tailEnd type="none" w="med" len="med"/>
          </a:ln>
          <a:effectLst/>
        </p:spPr>
      </p:cxnSp>
      <p:sp>
        <p:nvSpPr>
          <p:cNvPr id="9" name="Text Placeholder 23"/>
          <p:cNvSpPr>
            <a:spLocks noGrp="1"/>
          </p:cNvSpPr>
          <p:nvPr>
            <p:ph type="body" sz="quarter" idx="11"/>
          </p:nvPr>
        </p:nvSpPr>
        <p:spPr>
          <a:xfrm>
            <a:off x="2181225" y="0"/>
            <a:ext cx="8416822" cy="414000"/>
          </a:xfrm>
          <a:noFill/>
        </p:spPr>
        <p:txBody>
          <a:bodyPr/>
          <a:lstStyle>
            <a:lvl1pPr marL="0" indent="0" algn="r">
              <a:buNone/>
              <a:defRPr sz="2000" b="0" i="0">
                <a:solidFill>
                  <a:schemeClr val="tx1"/>
                </a:solidFill>
                <a:latin typeface="Calibri" panose="020F0502020204030204" pitchFamily="34" charset="0"/>
              </a:defRPr>
            </a:lvl1pPr>
            <a:lvl2pPr marL="520700" indent="0">
              <a:buNone/>
              <a:defRPr sz="2200" b="1" i="1">
                <a:solidFill>
                  <a:srgbClr val="5E31A6"/>
                </a:solidFill>
                <a:latin typeface="Calibri" panose="020F0502020204030204" pitchFamily="34" charset="0"/>
              </a:defRPr>
            </a:lvl2pPr>
            <a:lvl3pPr marL="1042988" indent="0">
              <a:buNone/>
              <a:defRPr sz="2200" b="1" i="1">
                <a:solidFill>
                  <a:srgbClr val="5E31A6"/>
                </a:solidFill>
                <a:latin typeface="Calibri" panose="020F0502020204030204" pitchFamily="34" charset="0"/>
              </a:defRPr>
            </a:lvl3pPr>
            <a:lvl4pPr marL="1563688" indent="0">
              <a:buNone/>
              <a:defRPr sz="2200" b="1" i="1">
                <a:solidFill>
                  <a:srgbClr val="5E31A6"/>
                </a:solidFill>
                <a:latin typeface="Calibri" panose="020F0502020204030204" pitchFamily="34" charset="0"/>
              </a:defRPr>
            </a:lvl4pPr>
            <a:lvl5pPr marL="2085975" indent="0">
              <a:buNone/>
              <a:defRPr sz="2200" b="1" i="1">
                <a:solidFill>
                  <a:srgbClr val="5E31A6"/>
                </a:solidFill>
                <a:latin typeface="Calibri" panose="020F0502020204030204" pitchFamily="34" charset="0"/>
              </a:defRPr>
            </a:lvl5pPr>
          </a:lstStyle>
          <a:p>
            <a:pPr lvl="0"/>
            <a:r>
              <a:rPr lang="en-US" dirty="0" smtClean="0"/>
              <a:t>Click to edit Master text styles</a:t>
            </a:r>
            <a:endParaRPr lang="en-GB" dirty="0"/>
          </a:p>
        </p:txBody>
      </p:sp>
    </p:spTree>
    <p:extLst>
      <p:ext uri="{BB962C8B-B14F-4D97-AF65-F5344CB8AC3E}">
        <p14:creationId xmlns:p14="http://schemas.microsoft.com/office/powerpoint/2010/main" val="1739263974"/>
      </p:ext>
    </p:extLst>
  </p:cSld>
  <p:clrMapOvr>
    <a:masterClrMapping/>
  </p:clrMapOvr>
  <p:transition>
    <p:wipe dir="r"/>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Environment">
    <p:spTree>
      <p:nvGrpSpPr>
        <p:cNvPr id="1" name=""/>
        <p:cNvGrpSpPr/>
        <p:nvPr/>
      </p:nvGrpSpPr>
      <p:grpSpPr>
        <a:xfrm>
          <a:off x="0" y="0"/>
          <a:ext cx="0" cy="0"/>
          <a:chOff x="0" y="0"/>
          <a:chExt cx="0" cy="0"/>
        </a:xfrm>
      </p:grpSpPr>
      <p:sp>
        <p:nvSpPr>
          <p:cNvPr id="18" name="Title.Section"/>
          <p:cNvSpPr txBox="1">
            <a:spLocks/>
          </p:cNvSpPr>
          <p:nvPr/>
        </p:nvSpPr>
        <p:spPr bwMode="auto">
          <a:xfrm>
            <a:off x="-1" y="0"/>
            <a:ext cx="1800000" cy="414000"/>
          </a:xfrm>
          <a:prstGeom prst="rect">
            <a:avLst/>
          </a:prstGeom>
          <a:solidFill>
            <a:srgbClr val="00B900"/>
          </a:solidFill>
          <a:ln>
            <a:noFill/>
          </a:ln>
          <a:extLst/>
        </p:spPr>
        <p:txBody>
          <a:bodyPr vert="horz" wrap="square" lIns="104306" tIns="52153" rIns="104306" bIns="52153" numCol="1" anchor="t" anchorCtr="0" compatLnSpc="1">
            <a:prstTxWarp prst="textNoShape">
              <a:avLst/>
            </a:prstTxWarp>
          </a:bodyPr>
          <a:lstStyle>
            <a:lvl1pPr algn="l" rtl="0" eaLnBrk="0" fontAlgn="base" hangingPunct="0">
              <a:spcBef>
                <a:spcPct val="0"/>
              </a:spcBef>
              <a:spcAft>
                <a:spcPct val="0"/>
              </a:spcAft>
              <a:defRPr sz="2400">
                <a:solidFill>
                  <a:srgbClr val="669999"/>
                </a:solidFill>
                <a:latin typeface="+mj-lt"/>
                <a:ea typeface="+mj-ea"/>
                <a:cs typeface="+mj-cs"/>
              </a:defRPr>
            </a:lvl1pPr>
            <a:lvl2pPr algn="l" rtl="0" eaLnBrk="0" fontAlgn="base" hangingPunct="0">
              <a:spcBef>
                <a:spcPct val="0"/>
              </a:spcBef>
              <a:spcAft>
                <a:spcPct val="0"/>
              </a:spcAft>
              <a:defRPr sz="3200">
                <a:solidFill>
                  <a:srgbClr val="669999"/>
                </a:solidFill>
                <a:latin typeface="Arial" charset="0"/>
              </a:defRPr>
            </a:lvl2pPr>
            <a:lvl3pPr algn="l" rtl="0" eaLnBrk="0" fontAlgn="base" hangingPunct="0">
              <a:spcBef>
                <a:spcPct val="0"/>
              </a:spcBef>
              <a:spcAft>
                <a:spcPct val="0"/>
              </a:spcAft>
              <a:defRPr sz="3200">
                <a:solidFill>
                  <a:srgbClr val="669999"/>
                </a:solidFill>
                <a:latin typeface="Arial" charset="0"/>
              </a:defRPr>
            </a:lvl3pPr>
            <a:lvl4pPr algn="l" rtl="0" eaLnBrk="0" fontAlgn="base" hangingPunct="0">
              <a:spcBef>
                <a:spcPct val="0"/>
              </a:spcBef>
              <a:spcAft>
                <a:spcPct val="0"/>
              </a:spcAft>
              <a:defRPr sz="3200">
                <a:solidFill>
                  <a:srgbClr val="669999"/>
                </a:solidFill>
                <a:latin typeface="Arial" charset="0"/>
              </a:defRPr>
            </a:lvl4pPr>
            <a:lvl5pPr algn="l" rtl="0" eaLnBrk="0" fontAlgn="base" hangingPunct="0">
              <a:spcBef>
                <a:spcPct val="0"/>
              </a:spcBef>
              <a:spcAft>
                <a:spcPct val="0"/>
              </a:spcAft>
              <a:defRPr sz="3200">
                <a:solidFill>
                  <a:srgbClr val="669999"/>
                </a:solidFill>
                <a:latin typeface="Arial" charset="0"/>
              </a:defRPr>
            </a:lvl5pPr>
            <a:lvl6pPr marL="521528" algn="l" rtl="0" fontAlgn="base">
              <a:spcBef>
                <a:spcPct val="0"/>
              </a:spcBef>
              <a:spcAft>
                <a:spcPct val="0"/>
              </a:spcAft>
              <a:defRPr sz="3200">
                <a:solidFill>
                  <a:srgbClr val="669999"/>
                </a:solidFill>
                <a:latin typeface="Arial" charset="0"/>
              </a:defRPr>
            </a:lvl6pPr>
            <a:lvl7pPr marL="1043056" algn="l" rtl="0" fontAlgn="base">
              <a:spcBef>
                <a:spcPct val="0"/>
              </a:spcBef>
              <a:spcAft>
                <a:spcPct val="0"/>
              </a:spcAft>
              <a:defRPr sz="3200">
                <a:solidFill>
                  <a:srgbClr val="669999"/>
                </a:solidFill>
                <a:latin typeface="Arial" charset="0"/>
              </a:defRPr>
            </a:lvl7pPr>
            <a:lvl8pPr marL="1564584" algn="l" rtl="0" fontAlgn="base">
              <a:spcBef>
                <a:spcPct val="0"/>
              </a:spcBef>
              <a:spcAft>
                <a:spcPct val="0"/>
              </a:spcAft>
              <a:defRPr sz="3200">
                <a:solidFill>
                  <a:srgbClr val="669999"/>
                </a:solidFill>
                <a:latin typeface="Arial" charset="0"/>
              </a:defRPr>
            </a:lvl8pPr>
            <a:lvl9pPr marL="2086112" algn="l" rtl="0" fontAlgn="base">
              <a:spcBef>
                <a:spcPct val="0"/>
              </a:spcBef>
              <a:spcAft>
                <a:spcPct val="0"/>
              </a:spcAft>
              <a:defRPr sz="3200">
                <a:solidFill>
                  <a:srgbClr val="669999"/>
                </a:solidFill>
                <a:latin typeface="Arial" charset="0"/>
              </a:defRPr>
            </a:lvl9pPr>
          </a:lstStyle>
          <a:p>
            <a:pPr algn="ctr"/>
            <a:r>
              <a:rPr lang="en-SG" sz="2200" b="1" kern="0" dirty="0" smtClean="0">
                <a:solidFill>
                  <a:schemeClr val="bg1"/>
                </a:solidFill>
                <a:latin typeface="Calibri" panose="020F0502020204030204" pitchFamily="34" charset="0"/>
              </a:rPr>
              <a:t>Environment</a:t>
            </a:r>
            <a:endParaRPr lang="en-SG" sz="2200" b="1" kern="0" dirty="0">
              <a:solidFill>
                <a:schemeClr val="bg1"/>
              </a:solidFill>
              <a:latin typeface="Calibri" panose="020F0502020204030204" pitchFamily="34" charset="0"/>
            </a:endParaRPr>
          </a:p>
        </p:txBody>
      </p:sp>
      <p:sp>
        <p:nvSpPr>
          <p:cNvPr id="19" name="Title.Main"/>
          <p:cNvSpPr>
            <a:spLocks noGrp="1"/>
          </p:cNvSpPr>
          <p:nvPr>
            <p:ph type="title"/>
          </p:nvPr>
        </p:nvSpPr>
        <p:spPr>
          <a:xfrm>
            <a:off x="1799999" y="0"/>
            <a:ext cx="7280502" cy="414000"/>
          </a:xfrm>
        </p:spPr>
        <p:txBody>
          <a:bodyPr/>
          <a:lstStyle>
            <a:lvl1pPr algn="l">
              <a:defRPr sz="2200" b="1" i="1">
                <a:solidFill>
                  <a:srgbClr val="00B900"/>
                </a:solidFill>
                <a:latin typeface="Calibri" panose="020F0502020204030204" pitchFamily="34" charset="0"/>
              </a:defRPr>
            </a:lvl1pPr>
          </a:lstStyle>
          <a:p>
            <a:r>
              <a:rPr lang="en-US" dirty="0" smtClean="0"/>
              <a:t>Click to edit Master title style</a:t>
            </a:r>
            <a:endParaRPr lang="en-SG" dirty="0"/>
          </a:p>
        </p:txBody>
      </p:sp>
      <p:cxnSp>
        <p:nvCxnSpPr>
          <p:cNvPr id="23" name="Straight Connector 22"/>
          <p:cNvCxnSpPr/>
          <p:nvPr/>
        </p:nvCxnSpPr>
        <p:spPr bwMode="auto">
          <a:xfrm flipV="1">
            <a:off x="10644982" y="0"/>
            <a:ext cx="0" cy="413999"/>
          </a:xfrm>
          <a:prstGeom prst="line">
            <a:avLst/>
          </a:prstGeom>
          <a:solidFill>
            <a:srgbClr val="FF0099"/>
          </a:solidFill>
          <a:ln w="101600" cap="flat" cmpd="sng" algn="ctr">
            <a:solidFill>
              <a:srgbClr val="00B900"/>
            </a:solidFill>
            <a:prstDash val="solid"/>
            <a:round/>
            <a:headEnd type="none" w="med" len="med"/>
            <a:tailEnd type="none" w="med" len="med"/>
          </a:ln>
          <a:effectLst/>
        </p:spPr>
      </p:cxnSp>
      <p:cxnSp>
        <p:nvCxnSpPr>
          <p:cNvPr id="32" name="Straight Connector 31"/>
          <p:cNvCxnSpPr/>
          <p:nvPr/>
        </p:nvCxnSpPr>
        <p:spPr bwMode="auto">
          <a:xfrm>
            <a:off x="0" y="9263"/>
            <a:ext cx="10693400" cy="0"/>
          </a:xfrm>
          <a:prstGeom prst="line">
            <a:avLst/>
          </a:prstGeom>
          <a:solidFill>
            <a:srgbClr val="FF0099"/>
          </a:solidFill>
          <a:ln w="63500" cap="flat" cmpd="sng" algn="ctr">
            <a:solidFill>
              <a:srgbClr val="00B900"/>
            </a:solidFill>
            <a:prstDash val="solid"/>
            <a:round/>
            <a:headEnd type="none" w="med" len="med"/>
            <a:tailEnd type="none" w="med" len="med"/>
          </a:ln>
          <a:effectLst/>
        </p:spPr>
      </p:cxnSp>
      <p:cxnSp>
        <p:nvCxnSpPr>
          <p:cNvPr id="33" name="Straight Connector 32"/>
          <p:cNvCxnSpPr/>
          <p:nvPr/>
        </p:nvCxnSpPr>
        <p:spPr bwMode="auto">
          <a:xfrm>
            <a:off x="0" y="413999"/>
            <a:ext cx="10693400" cy="0"/>
          </a:xfrm>
          <a:prstGeom prst="line">
            <a:avLst/>
          </a:prstGeom>
          <a:solidFill>
            <a:srgbClr val="FF0099"/>
          </a:solidFill>
          <a:ln w="38100" cap="flat" cmpd="sng" algn="ctr">
            <a:solidFill>
              <a:srgbClr val="00B900"/>
            </a:solidFill>
            <a:prstDash val="solid"/>
            <a:round/>
            <a:headEnd type="none" w="med" len="med"/>
            <a:tailEnd type="none" w="med" len="med"/>
          </a:ln>
          <a:effectLst/>
        </p:spPr>
      </p:cxnSp>
      <p:sp>
        <p:nvSpPr>
          <p:cNvPr id="9" name="Text Placeholder 23"/>
          <p:cNvSpPr>
            <a:spLocks noGrp="1"/>
          </p:cNvSpPr>
          <p:nvPr>
            <p:ph type="body" sz="quarter" idx="11"/>
          </p:nvPr>
        </p:nvSpPr>
        <p:spPr>
          <a:xfrm>
            <a:off x="2181225" y="0"/>
            <a:ext cx="8416822" cy="414000"/>
          </a:xfrm>
          <a:noFill/>
        </p:spPr>
        <p:txBody>
          <a:bodyPr/>
          <a:lstStyle>
            <a:lvl1pPr marL="0" indent="0" algn="r">
              <a:buNone/>
              <a:defRPr sz="2000" b="0" i="0">
                <a:solidFill>
                  <a:schemeClr val="tx1"/>
                </a:solidFill>
                <a:latin typeface="Calibri" panose="020F0502020204030204" pitchFamily="34" charset="0"/>
              </a:defRPr>
            </a:lvl1pPr>
            <a:lvl2pPr marL="520700" indent="0">
              <a:buNone/>
              <a:defRPr sz="2200" b="1" i="1">
                <a:solidFill>
                  <a:srgbClr val="5E31A6"/>
                </a:solidFill>
                <a:latin typeface="Calibri" panose="020F0502020204030204" pitchFamily="34" charset="0"/>
              </a:defRPr>
            </a:lvl2pPr>
            <a:lvl3pPr marL="1042988" indent="0">
              <a:buNone/>
              <a:defRPr sz="2200" b="1" i="1">
                <a:solidFill>
                  <a:srgbClr val="5E31A6"/>
                </a:solidFill>
                <a:latin typeface="Calibri" panose="020F0502020204030204" pitchFamily="34" charset="0"/>
              </a:defRPr>
            </a:lvl3pPr>
            <a:lvl4pPr marL="1563688" indent="0">
              <a:buNone/>
              <a:defRPr sz="2200" b="1" i="1">
                <a:solidFill>
                  <a:srgbClr val="5E31A6"/>
                </a:solidFill>
                <a:latin typeface="Calibri" panose="020F0502020204030204" pitchFamily="34" charset="0"/>
              </a:defRPr>
            </a:lvl4pPr>
            <a:lvl5pPr marL="2085975" indent="0">
              <a:buNone/>
              <a:defRPr sz="2200" b="1" i="1">
                <a:solidFill>
                  <a:srgbClr val="5E31A6"/>
                </a:solidFill>
                <a:latin typeface="Calibri" panose="020F0502020204030204" pitchFamily="34" charset="0"/>
              </a:defRPr>
            </a:lvl5pPr>
          </a:lstStyle>
          <a:p>
            <a:pPr lvl="0"/>
            <a:r>
              <a:rPr lang="en-US" dirty="0" smtClean="0"/>
              <a:t>Click to edit Master text styles</a:t>
            </a:r>
            <a:endParaRPr lang="en-GB" dirty="0"/>
          </a:p>
        </p:txBody>
      </p:sp>
    </p:spTree>
    <p:extLst>
      <p:ext uri="{BB962C8B-B14F-4D97-AF65-F5344CB8AC3E}">
        <p14:creationId xmlns:p14="http://schemas.microsoft.com/office/powerpoint/2010/main" val="524221757"/>
      </p:ext>
    </p:extLst>
  </p:cSld>
  <p:clrMapOvr>
    <a:masterClrMapping/>
  </p:clrMapOvr>
  <p:transition>
    <p:wipe dir="r"/>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Adoption">
    <p:spTree>
      <p:nvGrpSpPr>
        <p:cNvPr id="1" name=""/>
        <p:cNvGrpSpPr/>
        <p:nvPr/>
      </p:nvGrpSpPr>
      <p:grpSpPr>
        <a:xfrm>
          <a:off x="0" y="0"/>
          <a:ext cx="0" cy="0"/>
          <a:chOff x="0" y="0"/>
          <a:chExt cx="0" cy="0"/>
        </a:xfrm>
      </p:grpSpPr>
      <p:sp>
        <p:nvSpPr>
          <p:cNvPr id="5" name="Title.Section"/>
          <p:cNvSpPr txBox="1">
            <a:spLocks/>
          </p:cNvSpPr>
          <p:nvPr/>
        </p:nvSpPr>
        <p:spPr bwMode="auto">
          <a:xfrm>
            <a:off x="-1" y="0"/>
            <a:ext cx="1800000" cy="414000"/>
          </a:xfrm>
          <a:prstGeom prst="rect">
            <a:avLst/>
          </a:prstGeom>
          <a:solidFill>
            <a:srgbClr val="E9DCF8"/>
          </a:solidFill>
          <a:ln>
            <a:noFill/>
          </a:ln>
          <a:extLst/>
        </p:spPr>
        <p:txBody>
          <a:bodyPr vert="horz" wrap="square" lIns="104306" tIns="52153" rIns="104306" bIns="52153" numCol="1" anchor="t" anchorCtr="0" compatLnSpc="1">
            <a:prstTxWarp prst="textNoShape">
              <a:avLst/>
            </a:prstTxWarp>
          </a:bodyPr>
          <a:lstStyle>
            <a:lvl1pPr algn="l" rtl="0" eaLnBrk="0" fontAlgn="base" hangingPunct="0">
              <a:spcBef>
                <a:spcPct val="0"/>
              </a:spcBef>
              <a:spcAft>
                <a:spcPct val="0"/>
              </a:spcAft>
              <a:defRPr sz="2400">
                <a:solidFill>
                  <a:srgbClr val="669999"/>
                </a:solidFill>
                <a:latin typeface="+mj-lt"/>
                <a:ea typeface="+mj-ea"/>
                <a:cs typeface="+mj-cs"/>
              </a:defRPr>
            </a:lvl1pPr>
            <a:lvl2pPr algn="l" rtl="0" eaLnBrk="0" fontAlgn="base" hangingPunct="0">
              <a:spcBef>
                <a:spcPct val="0"/>
              </a:spcBef>
              <a:spcAft>
                <a:spcPct val="0"/>
              </a:spcAft>
              <a:defRPr sz="3200">
                <a:solidFill>
                  <a:srgbClr val="669999"/>
                </a:solidFill>
                <a:latin typeface="Arial" charset="0"/>
              </a:defRPr>
            </a:lvl2pPr>
            <a:lvl3pPr algn="l" rtl="0" eaLnBrk="0" fontAlgn="base" hangingPunct="0">
              <a:spcBef>
                <a:spcPct val="0"/>
              </a:spcBef>
              <a:spcAft>
                <a:spcPct val="0"/>
              </a:spcAft>
              <a:defRPr sz="3200">
                <a:solidFill>
                  <a:srgbClr val="669999"/>
                </a:solidFill>
                <a:latin typeface="Arial" charset="0"/>
              </a:defRPr>
            </a:lvl3pPr>
            <a:lvl4pPr algn="l" rtl="0" eaLnBrk="0" fontAlgn="base" hangingPunct="0">
              <a:spcBef>
                <a:spcPct val="0"/>
              </a:spcBef>
              <a:spcAft>
                <a:spcPct val="0"/>
              </a:spcAft>
              <a:defRPr sz="3200">
                <a:solidFill>
                  <a:srgbClr val="669999"/>
                </a:solidFill>
                <a:latin typeface="Arial" charset="0"/>
              </a:defRPr>
            </a:lvl4pPr>
            <a:lvl5pPr algn="l" rtl="0" eaLnBrk="0" fontAlgn="base" hangingPunct="0">
              <a:spcBef>
                <a:spcPct val="0"/>
              </a:spcBef>
              <a:spcAft>
                <a:spcPct val="0"/>
              </a:spcAft>
              <a:defRPr sz="3200">
                <a:solidFill>
                  <a:srgbClr val="669999"/>
                </a:solidFill>
                <a:latin typeface="Arial" charset="0"/>
              </a:defRPr>
            </a:lvl5pPr>
            <a:lvl6pPr marL="521528" algn="l" rtl="0" fontAlgn="base">
              <a:spcBef>
                <a:spcPct val="0"/>
              </a:spcBef>
              <a:spcAft>
                <a:spcPct val="0"/>
              </a:spcAft>
              <a:defRPr sz="3200">
                <a:solidFill>
                  <a:srgbClr val="669999"/>
                </a:solidFill>
                <a:latin typeface="Arial" charset="0"/>
              </a:defRPr>
            </a:lvl6pPr>
            <a:lvl7pPr marL="1043056" algn="l" rtl="0" fontAlgn="base">
              <a:spcBef>
                <a:spcPct val="0"/>
              </a:spcBef>
              <a:spcAft>
                <a:spcPct val="0"/>
              </a:spcAft>
              <a:defRPr sz="3200">
                <a:solidFill>
                  <a:srgbClr val="669999"/>
                </a:solidFill>
                <a:latin typeface="Arial" charset="0"/>
              </a:defRPr>
            </a:lvl7pPr>
            <a:lvl8pPr marL="1564584" algn="l" rtl="0" fontAlgn="base">
              <a:spcBef>
                <a:spcPct val="0"/>
              </a:spcBef>
              <a:spcAft>
                <a:spcPct val="0"/>
              </a:spcAft>
              <a:defRPr sz="3200">
                <a:solidFill>
                  <a:srgbClr val="669999"/>
                </a:solidFill>
                <a:latin typeface="Arial" charset="0"/>
              </a:defRPr>
            </a:lvl8pPr>
            <a:lvl9pPr marL="2086112" algn="l" rtl="0" fontAlgn="base">
              <a:spcBef>
                <a:spcPct val="0"/>
              </a:spcBef>
              <a:spcAft>
                <a:spcPct val="0"/>
              </a:spcAft>
              <a:defRPr sz="3200">
                <a:solidFill>
                  <a:srgbClr val="669999"/>
                </a:solidFill>
                <a:latin typeface="Arial" charset="0"/>
              </a:defRPr>
            </a:lvl9pPr>
          </a:lstStyle>
          <a:p>
            <a:pPr algn="ctr"/>
            <a:r>
              <a:rPr lang="en-SG" sz="2200" b="1" kern="0" dirty="0" smtClean="0">
                <a:solidFill>
                  <a:srgbClr val="5F28A6"/>
                </a:solidFill>
                <a:latin typeface="Calibri" panose="020F0502020204030204" pitchFamily="34" charset="0"/>
              </a:rPr>
              <a:t>Adoption</a:t>
            </a:r>
            <a:endParaRPr lang="en-SG" sz="2200" b="1" kern="0" dirty="0">
              <a:solidFill>
                <a:srgbClr val="5F28A6"/>
              </a:solidFill>
              <a:latin typeface="Calibri" panose="020F0502020204030204" pitchFamily="34" charset="0"/>
            </a:endParaRPr>
          </a:p>
        </p:txBody>
      </p:sp>
      <p:sp>
        <p:nvSpPr>
          <p:cNvPr id="6" name="Title.Main"/>
          <p:cNvSpPr>
            <a:spLocks noGrp="1"/>
          </p:cNvSpPr>
          <p:nvPr>
            <p:ph type="title"/>
          </p:nvPr>
        </p:nvSpPr>
        <p:spPr>
          <a:xfrm>
            <a:off x="1799999" y="0"/>
            <a:ext cx="7280502" cy="414000"/>
          </a:xfrm>
          <a:noFill/>
        </p:spPr>
        <p:txBody>
          <a:bodyPr/>
          <a:lstStyle>
            <a:lvl1pPr algn="l">
              <a:defRPr sz="2200" b="1" i="1">
                <a:solidFill>
                  <a:srgbClr val="5F28A6"/>
                </a:solidFill>
                <a:latin typeface="Calibri" panose="020F0502020204030204" pitchFamily="34" charset="0"/>
              </a:defRPr>
            </a:lvl1pPr>
          </a:lstStyle>
          <a:p>
            <a:r>
              <a:rPr lang="en-US" dirty="0" smtClean="0"/>
              <a:t>Click to edit Master title style</a:t>
            </a:r>
            <a:endParaRPr lang="en-SG" dirty="0"/>
          </a:p>
        </p:txBody>
      </p:sp>
      <p:cxnSp>
        <p:nvCxnSpPr>
          <p:cNvPr id="11" name="Straight Connector 10"/>
          <p:cNvCxnSpPr/>
          <p:nvPr/>
        </p:nvCxnSpPr>
        <p:spPr bwMode="auto">
          <a:xfrm flipV="1">
            <a:off x="10644982" y="0"/>
            <a:ext cx="0" cy="413999"/>
          </a:xfrm>
          <a:prstGeom prst="line">
            <a:avLst/>
          </a:prstGeom>
          <a:solidFill>
            <a:srgbClr val="FF0099"/>
          </a:solidFill>
          <a:ln w="101600" cap="flat" cmpd="sng" algn="ctr">
            <a:solidFill>
              <a:srgbClr val="5E28A6"/>
            </a:solidFill>
            <a:prstDash val="solid"/>
            <a:round/>
            <a:headEnd type="none" w="med" len="med"/>
            <a:tailEnd type="none" w="med" len="med"/>
          </a:ln>
          <a:effectLst/>
        </p:spPr>
      </p:cxnSp>
      <p:cxnSp>
        <p:nvCxnSpPr>
          <p:cNvPr id="12" name="Straight Connector 11"/>
          <p:cNvCxnSpPr/>
          <p:nvPr/>
        </p:nvCxnSpPr>
        <p:spPr bwMode="auto">
          <a:xfrm flipV="1">
            <a:off x="1799999" y="-1"/>
            <a:ext cx="0" cy="413999"/>
          </a:xfrm>
          <a:prstGeom prst="line">
            <a:avLst/>
          </a:prstGeom>
          <a:solidFill>
            <a:srgbClr val="FF0099"/>
          </a:solidFill>
          <a:ln w="38100" cap="flat" cmpd="sng" algn="ctr">
            <a:solidFill>
              <a:srgbClr val="5E28A6"/>
            </a:solidFill>
            <a:prstDash val="solid"/>
            <a:round/>
            <a:headEnd type="none" w="med" len="med"/>
            <a:tailEnd type="none" w="med" len="med"/>
          </a:ln>
          <a:effectLst/>
        </p:spPr>
      </p:cxnSp>
      <p:cxnSp>
        <p:nvCxnSpPr>
          <p:cNvPr id="23" name="Straight Connector 22"/>
          <p:cNvCxnSpPr/>
          <p:nvPr/>
        </p:nvCxnSpPr>
        <p:spPr bwMode="auto">
          <a:xfrm>
            <a:off x="0" y="0"/>
            <a:ext cx="10693400" cy="0"/>
          </a:xfrm>
          <a:prstGeom prst="line">
            <a:avLst/>
          </a:prstGeom>
          <a:solidFill>
            <a:srgbClr val="FF0099"/>
          </a:solidFill>
          <a:ln w="63500" cap="flat" cmpd="sng" algn="ctr">
            <a:solidFill>
              <a:srgbClr val="5E28A6"/>
            </a:solidFill>
            <a:prstDash val="solid"/>
            <a:round/>
            <a:headEnd type="none" w="med" len="med"/>
            <a:tailEnd type="none" w="med" len="med"/>
          </a:ln>
          <a:effectLst/>
        </p:spPr>
      </p:cxnSp>
      <p:cxnSp>
        <p:nvCxnSpPr>
          <p:cNvPr id="24" name="Straight Connector 23"/>
          <p:cNvCxnSpPr/>
          <p:nvPr/>
        </p:nvCxnSpPr>
        <p:spPr bwMode="auto">
          <a:xfrm flipV="1">
            <a:off x="9461" y="0"/>
            <a:ext cx="0" cy="413999"/>
          </a:xfrm>
          <a:prstGeom prst="line">
            <a:avLst/>
          </a:prstGeom>
          <a:solidFill>
            <a:srgbClr val="FF0099"/>
          </a:solidFill>
          <a:ln w="38100" cap="flat" cmpd="sng" algn="ctr">
            <a:solidFill>
              <a:srgbClr val="5E28A6"/>
            </a:solidFill>
            <a:prstDash val="solid"/>
            <a:round/>
            <a:headEnd type="none" w="med" len="med"/>
            <a:tailEnd type="none" w="med" len="med"/>
          </a:ln>
          <a:effectLst/>
        </p:spPr>
      </p:cxnSp>
      <p:cxnSp>
        <p:nvCxnSpPr>
          <p:cNvPr id="25" name="Straight Connector 24"/>
          <p:cNvCxnSpPr/>
          <p:nvPr/>
        </p:nvCxnSpPr>
        <p:spPr bwMode="auto">
          <a:xfrm>
            <a:off x="0" y="413999"/>
            <a:ext cx="10693400" cy="0"/>
          </a:xfrm>
          <a:prstGeom prst="line">
            <a:avLst/>
          </a:prstGeom>
          <a:solidFill>
            <a:srgbClr val="FF0099"/>
          </a:solidFill>
          <a:ln w="38100" cap="flat" cmpd="sng" algn="ctr">
            <a:solidFill>
              <a:srgbClr val="5E28A6"/>
            </a:solidFill>
            <a:prstDash val="solid"/>
            <a:round/>
            <a:headEnd type="none" w="med" len="med"/>
            <a:tailEnd type="none" w="med" len="med"/>
          </a:ln>
          <a:effectLst/>
        </p:spPr>
      </p:cxnSp>
      <p:sp>
        <p:nvSpPr>
          <p:cNvPr id="14" name="Text Placeholder 23"/>
          <p:cNvSpPr>
            <a:spLocks noGrp="1"/>
          </p:cNvSpPr>
          <p:nvPr>
            <p:ph type="body" sz="quarter" idx="11"/>
          </p:nvPr>
        </p:nvSpPr>
        <p:spPr>
          <a:xfrm>
            <a:off x="2181225" y="0"/>
            <a:ext cx="8416822" cy="414000"/>
          </a:xfrm>
          <a:noFill/>
        </p:spPr>
        <p:txBody>
          <a:bodyPr/>
          <a:lstStyle>
            <a:lvl1pPr marL="0" indent="0" algn="r">
              <a:buNone/>
              <a:defRPr sz="2000" b="0" i="0">
                <a:solidFill>
                  <a:schemeClr val="tx1"/>
                </a:solidFill>
                <a:latin typeface="Calibri" panose="020F0502020204030204" pitchFamily="34" charset="0"/>
              </a:defRPr>
            </a:lvl1pPr>
            <a:lvl2pPr marL="520700" indent="0">
              <a:buNone/>
              <a:defRPr sz="2200" b="1" i="1">
                <a:solidFill>
                  <a:srgbClr val="5E31A6"/>
                </a:solidFill>
                <a:latin typeface="Calibri" panose="020F0502020204030204" pitchFamily="34" charset="0"/>
              </a:defRPr>
            </a:lvl2pPr>
            <a:lvl3pPr marL="1042988" indent="0">
              <a:buNone/>
              <a:defRPr sz="2200" b="1" i="1">
                <a:solidFill>
                  <a:srgbClr val="5E31A6"/>
                </a:solidFill>
                <a:latin typeface="Calibri" panose="020F0502020204030204" pitchFamily="34" charset="0"/>
              </a:defRPr>
            </a:lvl3pPr>
            <a:lvl4pPr marL="1563688" indent="0">
              <a:buNone/>
              <a:defRPr sz="2200" b="1" i="1">
                <a:solidFill>
                  <a:srgbClr val="5E31A6"/>
                </a:solidFill>
                <a:latin typeface="Calibri" panose="020F0502020204030204" pitchFamily="34" charset="0"/>
              </a:defRPr>
            </a:lvl4pPr>
            <a:lvl5pPr marL="2085975" indent="0">
              <a:buNone/>
              <a:defRPr sz="2200" b="1" i="1">
                <a:solidFill>
                  <a:srgbClr val="5E31A6"/>
                </a:solidFill>
                <a:latin typeface="Calibri" panose="020F0502020204030204" pitchFamily="34" charset="0"/>
              </a:defRPr>
            </a:lvl5pPr>
          </a:lstStyle>
          <a:p>
            <a:pPr lvl="0"/>
            <a:r>
              <a:rPr lang="en-US" dirty="0" smtClean="0"/>
              <a:t>Click to edit Master text styles</a:t>
            </a:r>
            <a:endParaRPr lang="en-GB" dirty="0"/>
          </a:p>
        </p:txBody>
      </p:sp>
    </p:spTree>
    <p:extLst>
      <p:ext uri="{BB962C8B-B14F-4D97-AF65-F5344CB8AC3E}">
        <p14:creationId xmlns:p14="http://schemas.microsoft.com/office/powerpoint/2010/main" val="1080145402"/>
      </p:ext>
    </p:extLst>
  </p:cSld>
  <p:clrMapOvr>
    <a:masterClrMapping/>
  </p:clrMapOvr>
  <p:transition>
    <p:wipe dir="r"/>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ail">
    <p:spTree>
      <p:nvGrpSpPr>
        <p:cNvPr id="1" name=""/>
        <p:cNvGrpSpPr/>
        <p:nvPr/>
      </p:nvGrpSpPr>
      <p:grpSpPr>
        <a:xfrm>
          <a:off x="0" y="0"/>
          <a:ext cx="0" cy="0"/>
          <a:chOff x="0" y="0"/>
          <a:chExt cx="0" cy="0"/>
        </a:xfrm>
      </p:grpSpPr>
      <p:pic>
        <p:nvPicPr>
          <p:cNvPr id="10"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04800" y="249508"/>
            <a:ext cx="10067925" cy="150309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5"/>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550785" y="2506202"/>
            <a:ext cx="9821940" cy="363742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8713050"/>
      </p:ext>
    </p:extLst>
  </p:cSld>
  <p:clrMapOvr>
    <a:masterClrMapping/>
  </p:clrMapOvr>
  <p:transition>
    <p:wipe dir="r"/>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6.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 Target="../slides/slide2.xml"/><Relationship Id="rId2" Type="http://schemas.openxmlformats.org/officeDocument/2006/relationships/slideLayout" Target="../slideLayouts/slideLayout2.xml"/><Relationship Id="rId16"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image" Target="../media/image2.emf"/><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3" Type="http://schemas.openxmlformats.org/officeDocument/2006/relationships/slideLayout" Target="../slideLayouts/slideLayout12.xml"/><Relationship Id="rId7" Type="http://schemas.openxmlformats.org/officeDocument/2006/relationships/slideLayout" Target="../slideLayouts/slideLayout16.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5" Type="http://schemas.openxmlformats.org/officeDocument/2006/relationships/slideLayout" Target="../slideLayouts/slideLayout14.xml"/><Relationship Id="rId10" Type="http://schemas.openxmlformats.org/officeDocument/2006/relationships/theme" Target="../theme/theme2.xml"/><Relationship Id="rId4" Type="http://schemas.openxmlformats.org/officeDocument/2006/relationships/slideLayout" Target="../slideLayouts/slideLayout13.xml"/><Relationship Id="rId9" Type="http://schemas.openxmlformats.org/officeDocument/2006/relationships/slideLayout" Target="../slideLayouts/slideLayout18.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21.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theme" Target="../theme/theme3.xml"/><Relationship Id="rId5" Type="http://schemas.openxmlformats.org/officeDocument/2006/relationships/slideLayout" Target="../slideLayouts/slideLayout23.xml"/><Relationship Id="rId4"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7" name="Rectangle 3"/>
          <p:cNvSpPr>
            <a:spLocks noGrp="1" noChangeArrowheads="1"/>
          </p:cNvSpPr>
          <p:nvPr>
            <p:ph type="body" idx="1"/>
          </p:nvPr>
        </p:nvSpPr>
        <p:spPr bwMode="auto">
          <a:xfrm>
            <a:off x="461963" y="842963"/>
            <a:ext cx="9683750" cy="6113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4306" tIns="52153" rIns="104306" bIns="52153"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28" name="Rectangle 4"/>
          <p:cNvSpPr>
            <a:spLocks noGrp="1" noChangeArrowheads="1"/>
          </p:cNvSpPr>
          <p:nvPr>
            <p:ph type="title"/>
          </p:nvPr>
        </p:nvSpPr>
        <p:spPr bwMode="auto">
          <a:xfrm>
            <a:off x="461963" y="127000"/>
            <a:ext cx="9717087" cy="547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4306" tIns="52153" rIns="104306" bIns="52153" numCol="1" anchor="t" anchorCtr="0" compatLnSpc="1">
            <a:prstTxWarp prst="textNoShape">
              <a:avLst/>
            </a:prstTxWarp>
          </a:bodyPr>
          <a:lstStyle/>
          <a:p>
            <a:pPr lvl="0"/>
            <a:r>
              <a:rPr lang="en-US" smtClean="0"/>
              <a:t>Title</a:t>
            </a:r>
          </a:p>
        </p:txBody>
      </p:sp>
      <p:pic>
        <p:nvPicPr>
          <p:cNvPr id="13314" name="Picture 2"/>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4674" y="7074999"/>
            <a:ext cx="1870442" cy="4776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0" name="Text Box 22"/>
          <p:cNvSpPr txBox="1">
            <a:spLocks noChangeArrowheads="1"/>
          </p:cNvSpPr>
          <p:nvPr/>
        </p:nvSpPr>
        <p:spPr bwMode="auto">
          <a:xfrm>
            <a:off x="1919555" y="7160382"/>
            <a:ext cx="1675119" cy="289991"/>
          </a:xfrm>
          <a:prstGeom prst="rect">
            <a:avLst/>
          </a:prstGeom>
          <a:noFill/>
          <a:ln w="9525" algn="ctr">
            <a:noFill/>
            <a:miter lim="800000"/>
            <a:headEnd/>
            <a:tailEnd/>
          </a:ln>
          <a:effectLst/>
        </p:spPr>
        <p:txBody>
          <a:bodyPr wrap="square" lIns="104306" tIns="52153" rIns="104306" bIns="52153" anchor="ctr">
            <a:spAutoFit/>
          </a:bodyPr>
          <a:lstStyle>
            <a:lvl1pPr>
              <a:defRPr sz="2000">
                <a:solidFill>
                  <a:schemeClr val="tx1"/>
                </a:solidFill>
                <a:latin typeface="Times New Roman" pitchFamily="18" charset="0"/>
              </a:defRPr>
            </a:lvl1pPr>
            <a:lvl2pPr marL="742950" indent="-285750">
              <a:defRPr sz="2000">
                <a:solidFill>
                  <a:schemeClr val="tx1"/>
                </a:solidFill>
                <a:latin typeface="Times New Roman" pitchFamily="18" charset="0"/>
              </a:defRPr>
            </a:lvl2pPr>
            <a:lvl3pPr marL="1143000" indent="-228600">
              <a:defRPr sz="2000">
                <a:solidFill>
                  <a:schemeClr val="tx1"/>
                </a:solidFill>
                <a:latin typeface="Times New Roman" pitchFamily="18" charset="0"/>
              </a:defRPr>
            </a:lvl3pPr>
            <a:lvl4pPr marL="1600200" indent="-228600">
              <a:defRPr sz="2000">
                <a:solidFill>
                  <a:schemeClr val="tx1"/>
                </a:solidFill>
                <a:latin typeface="Times New Roman" pitchFamily="18" charset="0"/>
              </a:defRPr>
            </a:lvl4pPr>
            <a:lvl5pPr marL="2057400" indent="-228600">
              <a:defRPr sz="2000">
                <a:solidFill>
                  <a:schemeClr val="tx1"/>
                </a:solidFill>
                <a:latin typeface="Times New Roman" pitchFamily="18" charset="0"/>
              </a:defRPr>
            </a:lvl5pPr>
            <a:lvl6pPr marL="2514600" indent="-228600" algn="ctr" eaLnBrk="0" fontAlgn="base" hangingPunct="0">
              <a:spcBef>
                <a:spcPct val="0"/>
              </a:spcBef>
              <a:spcAft>
                <a:spcPct val="0"/>
              </a:spcAft>
              <a:defRPr sz="2000">
                <a:solidFill>
                  <a:schemeClr val="tx1"/>
                </a:solidFill>
                <a:latin typeface="Times New Roman" pitchFamily="18" charset="0"/>
              </a:defRPr>
            </a:lvl6pPr>
            <a:lvl7pPr marL="2971800" indent="-228600" algn="ctr" eaLnBrk="0" fontAlgn="base" hangingPunct="0">
              <a:spcBef>
                <a:spcPct val="0"/>
              </a:spcBef>
              <a:spcAft>
                <a:spcPct val="0"/>
              </a:spcAft>
              <a:defRPr sz="2000">
                <a:solidFill>
                  <a:schemeClr val="tx1"/>
                </a:solidFill>
                <a:latin typeface="Times New Roman" pitchFamily="18" charset="0"/>
              </a:defRPr>
            </a:lvl7pPr>
            <a:lvl8pPr marL="3429000" indent="-228600" algn="ctr" eaLnBrk="0" fontAlgn="base" hangingPunct="0">
              <a:spcBef>
                <a:spcPct val="0"/>
              </a:spcBef>
              <a:spcAft>
                <a:spcPct val="0"/>
              </a:spcAft>
              <a:defRPr sz="2000">
                <a:solidFill>
                  <a:schemeClr val="tx1"/>
                </a:solidFill>
                <a:latin typeface="Times New Roman" pitchFamily="18" charset="0"/>
              </a:defRPr>
            </a:lvl8pPr>
            <a:lvl9pPr marL="3886200" indent="-228600" algn="ctr" eaLnBrk="0" fontAlgn="base" hangingPunct="0">
              <a:spcBef>
                <a:spcPct val="0"/>
              </a:spcBef>
              <a:spcAft>
                <a:spcPct val="0"/>
              </a:spcAft>
              <a:defRPr sz="2000">
                <a:solidFill>
                  <a:schemeClr val="tx1"/>
                </a:solidFill>
                <a:latin typeface="Times New Roman" pitchFamily="18" charset="0"/>
              </a:defRPr>
            </a:lvl9pPr>
          </a:lstStyle>
          <a:p>
            <a:pPr algn="l">
              <a:defRPr/>
            </a:pPr>
            <a:r>
              <a:rPr lang="en-GB" sz="1200" b="0" dirty="0" smtClean="0">
                <a:solidFill>
                  <a:schemeClr val="tx1"/>
                </a:solidFill>
                <a:latin typeface="Calibri" panose="020F0502020204030204" pitchFamily="34" charset="0"/>
              </a:rPr>
              <a:t>www.PragmaticEA.com</a:t>
            </a:r>
            <a:endParaRPr lang="en-US" sz="1200" b="0" dirty="0" smtClean="0">
              <a:solidFill>
                <a:schemeClr val="tx1"/>
              </a:solidFill>
              <a:latin typeface="Calibri" panose="020F0502020204030204" pitchFamily="34" charset="0"/>
            </a:endParaRPr>
          </a:p>
        </p:txBody>
      </p:sp>
      <p:sp>
        <p:nvSpPr>
          <p:cNvPr id="21" name="Text Box 23"/>
          <p:cNvSpPr txBox="1">
            <a:spLocks noChangeArrowheads="1"/>
          </p:cNvSpPr>
          <p:nvPr/>
        </p:nvSpPr>
        <p:spPr bwMode="auto">
          <a:xfrm>
            <a:off x="3599637" y="7160382"/>
            <a:ext cx="2211939" cy="289991"/>
          </a:xfrm>
          <a:prstGeom prst="rect">
            <a:avLst/>
          </a:prstGeom>
          <a:noFill/>
          <a:ln w="9525" algn="ctr">
            <a:noFill/>
            <a:miter lim="800000"/>
            <a:headEnd/>
            <a:tailEnd/>
          </a:ln>
          <a:effectLst/>
        </p:spPr>
        <p:txBody>
          <a:bodyPr wrap="square" lIns="104306" tIns="52153" rIns="104306" bIns="52153" anchor="ctr">
            <a:spAutoFit/>
          </a:bodyPr>
          <a:lstStyle>
            <a:lvl1pPr>
              <a:defRPr sz="2000">
                <a:solidFill>
                  <a:schemeClr val="tx1"/>
                </a:solidFill>
                <a:latin typeface="Times New Roman" pitchFamily="18" charset="0"/>
              </a:defRPr>
            </a:lvl1pPr>
            <a:lvl2pPr marL="742950" indent="-285750">
              <a:defRPr sz="2000">
                <a:solidFill>
                  <a:schemeClr val="tx1"/>
                </a:solidFill>
                <a:latin typeface="Times New Roman" pitchFamily="18" charset="0"/>
              </a:defRPr>
            </a:lvl2pPr>
            <a:lvl3pPr marL="1143000" indent="-228600">
              <a:defRPr sz="2000">
                <a:solidFill>
                  <a:schemeClr val="tx1"/>
                </a:solidFill>
                <a:latin typeface="Times New Roman" pitchFamily="18" charset="0"/>
              </a:defRPr>
            </a:lvl3pPr>
            <a:lvl4pPr marL="1600200" indent="-228600">
              <a:defRPr sz="2000">
                <a:solidFill>
                  <a:schemeClr val="tx1"/>
                </a:solidFill>
                <a:latin typeface="Times New Roman" pitchFamily="18" charset="0"/>
              </a:defRPr>
            </a:lvl4pPr>
            <a:lvl5pPr marL="2057400" indent="-228600">
              <a:defRPr sz="2000">
                <a:solidFill>
                  <a:schemeClr val="tx1"/>
                </a:solidFill>
                <a:latin typeface="Times New Roman" pitchFamily="18" charset="0"/>
              </a:defRPr>
            </a:lvl5pPr>
            <a:lvl6pPr marL="2514600" indent="-228600" algn="ctr" eaLnBrk="0" fontAlgn="base" hangingPunct="0">
              <a:spcBef>
                <a:spcPct val="0"/>
              </a:spcBef>
              <a:spcAft>
                <a:spcPct val="0"/>
              </a:spcAft>
              <a:defRPr sz="2000">
                <a:solidFill>
                  <a:schemeClr val="tx1"/>
                </a:solidFill>
                <a:latin typeface="Times New Roman" pitchFamily="18" charset="0"/>
              </a:defRPr>
            </a:lvl6pPr>
            <a:lvl7pPr marL="2971800" indent="-228600" algn="ctr" eaLnBrk="0" fontAlgn="base" hangingPunct="0">
              <a:spcBef>
                <a:spcPct val="0"/>
              </a:spcBef>
              <a:spcAft>
                <a:spcPct val="0"/>
              </a:spcAft>
              <a:defRPr sz="2000">
                <a:solidFill>
                  <a:schemeClr val="tx1"/>
                </a:solidFill>
                <a:latin typeface="Times New Roman" pitchFamily="18" charset="0"/>
              </a:defRPr>
            </a:lvl7pPr>
            <a:lvl8pPr marL="3429000" indent="-228600" algn="ctr" eaLnBrk="0" fontAlgn="base" hangingPunct="0">
              <a:spcBef>
                <a:spcPct val="0"/>
              </a:spcBef>
              <a:spcAft>
                <a:spcPct val="0"/>
              </a:spcAft>
              <a:defRPr sz="2000">
                <a:solidFill>
                  <a:schemeClr val="tx1"/>
                </a:solidFill>
                <a:latin typeface="Times New Roman" pitchFamily="18" charset="0"/>
              </a:defRPr>
            </a:lvl8pPr>
            <a:lvl9pPr marL="3886200" indent="-228600" algn="ctr" eaLnBrk="0" fontAlgn="base" hangingPunct="0">
              <a:spcBef>
                <a:spcPct val="0"/>
              </a:spcBef>
              <a:spcAft>
                <a:spcPct val="0"/>
              </a:spcAft>
              <a:defRPr sz="2000">
                <a:solidFill>
                  <a:schemeClr val="tx1"/>
                </a:solidFill>
                <a:latin typeface="Times New Roman" pitchFamily="18" charset="0"/>
              </a:defRPr>
            </a:lvl9pPr>
          </a:lstStyle>
          <a:p>
            <a:pPr algn="ctr">
              <a:defRPr/>
            </a:pPr>
            <a:r>
              <a:rPr lang="en-GB" sz="1200" b="0" dirty="0" smtClean="0">
                <a:solidFill>
                  <a:schemeClr val="tx1"/>
                </a:solidFill>
                <a:latin typeface="Calibri" panose="020F0502020204030204" pitchFamily="34" charset="0"/>
              </a:rPr>
              <a:t>© Pragmatic EA Ltd (2008-2016)</a:t>
            </a:r>
            <a:endParaRPr lang="en-US" sz="1200" b="0" dirty="0" smtClean="0">
              <a:solidFill>
                <a:schemeClr val="tx1"/>
              </a:solidFill>
              <a:latin typeface="Calibri" panose="020F0502020204030204" pitchFamily="34" charset="0"/>
            </a:endParaRPr>
          </a:p>
        </p:txBody>
      </p:sp>
      <p:sp>
        <p:nvSpPr>
          <p:cNvPr id="22" name="Text Box 23"/>
          <p:cNvSpPr txBox="1">
            <a:spLocks noChangeArrowheads="1"/>
          </p:cNvSpPr>
          <p:nvPr/>
        </p:nvSpPr>
        <p:spPr bwMode="auto">
          <a:xfrm>
            <a:off x="5892739" y="7160382"/>
            <a:ext cx="1462715" cy="289991"/>
          </a:xfrm>
          <a:prstGeom prst="rect">
            <a:avLst/>
          </a:prstGeom>
          <a:noFill/>
          <a:ln w="9525" algn="ctr">
            <a:noFill/>
            <a:miter lim="800000"/>
            <a:headEnd/>
            <a:tailEnd/>
          </a:ln>
          <a:effectLst/>
        </p:spPr>
        <p:txBody>
          <a:bodyPr wrap="square" lIns="104306" tIns="52153" rIns="0" bIns="52153" anchor="ctr">
            <a:spAutoFit/>
          </a:bodyPr>
          <a:lstStyle>
            <a:lvl1pPr>
              <a:defRPr sz="2000">
                <a:solidFill>
                  <a:schemeClr val="tx1"/>
                </a:solidFill>
                <a:latin typeface="Times New Roman" pitchFamily="18" charset="0"/>
              </a:defRPr>
            </a:lvl1pPr>
            <a:lvl2pPr marL="742950" indent="-285750">
              <a:defRPr sz="2000">
                <a:solidFill>
                  <a:schemeClr val="tx1"/>
                </a:solidFill>
                <a:latin typeface="Times New Roman" pitchFamily="18" charset="0"/>
              </a:defRPr>
            </a:lvl2pPr>
            <a:lvl3pPr marL="1143000" indent="-228600">
              <a:defRPr sz="2000">
                <a:solidFill>
                  <a:schemeClr val="tx1"/>
                </a:solidFill>
                <a:latin typeface="Times New Roman" pitchFamily="18" charset="0"/>
              </a:defRPr>
            </a:lvl3pPr>
            <a:lvl4pPr marL="1600200" indent="-228600">
              <a:defRPr sz="2000">
                <a:solidFill>
                  <a:schemeClr val="tx1"/>
                </a:solidFill>
                <a:latin typeface="Times New Roman" pitchFamily="18" charset="0"/>
              </a:defRPr>
            </a:lvl4pPr>
            <a:lvl5pPr marL="2057400" indent="-228600">
              <a:defRPr sz="2000">
                <a:solidFill>
                  <a:schemeClr val="tx1"/>
                </a:solidFill>
                <a:latin typeface="Times New Roman" pitchFamily="18" charset="0"/>
              </a:defRPr>
            </a:lvl5pPr>
            <a:lvl6pPr marL="2514600" indent="-228600" algn="ctr" eaLnBrk="0" fontAlgn="base" hangingPunct="0">
              <a:spcBef>
                <a:spcPct val="0"/>
              </a:spcBef>
              <a:spcAft>
                <a:spcPct val="0"/>
              </a:spcAft>
              <a:defRPr sz="2000">
                <a:solidFill>
                  <a:schemeClr val="tx1"/>
                </a:solidFill>
                <a:latin typeface="Times New Roman" pitchFamily="18" charset="0"/>
              </a:defRPr>
            </a:lvl6pPr>
            <a:lvl7pPr marL="2971800" indent="-228600" algn="ctr" eaLnBrk="0" fontAlgn="base" hangingPunct="0">
              <a:spcBef>
                <a:spcPct val="0"/>
              </a:spcBef>
              <a:spcAft>
                <a:spcPct val="0"/>
              </a:spcAft>
              <a:defRPr sz="2000">
                <a:solidFill>
                  <a:schemeClr val="tx1"/>
                </a:solidFill>
                <a:latin typeface="Times New Roman" pitchFamily="18" charset="0"/>
              </a:defRPr>
            </a:lvl7pPr>
            <a:lvl8pPr marL="3429000" indent="-228600" algn="ctr" eaLnBrk="0" fontAlgn="base" hangingPunct="0">
              <a:spcBef>
                <a:spcPct val="0"/>
              </a:spcBef>
              <a:spcAft>
                <a:spcPct val="0"/>
              </a:spcAft>
              <a:defRPr sz="2000">
                <a:solidFill>
                  <a:schemeClr val="tx1"/>
                </a:solidFill>
                <a:latin typeface="Times New Roman" pitchFamily="18" charset="0"/>
              </a:defRPr>
            </a:lvl8pPr>
            <a:lvl9pPr marL="3886200" indent="-228600" algn="ctr" eaLnBrk="0" fontAlgn="base" hangingPunct="0">
              <a:spcBef>
                <a:spcPct val="0"/>
              </a:spcBef>
              <a:spcAft>
                <a:spcPct val="0"/>
              </a:spcAft>
              <a:defRPr sz="2000">
                <a:solidFill>
                  <a:schemeClr val="tx1"/>
                </a:solidFill>
                <a:latin typeface="Times New Roman" pitchFamily="18" charset="0"/>
              </a:defRPr>
            </a:lvl9pPr>
          </a:lstStyle>
          <a:p>
            <a:pPr algn="ctr">
              <a:defRPr/>
            </a:pPr>
            <a:r>
              <a:rPr lang="en-GB" sz="1200" b="0" dirty="0" smtClean="0">
                <a:solidFill>
                  <a:schemeClr val="tx1"/>
                </a:solidFill>
                <a:latin typeface="Calibri" panose="020F0502020204030204" pitchFamily="34" charset="0"/>
              </a:rPr>
              <a:t>v3.3 January 2016</a:t>
            </a:r>
            <a:endParaRPr lang="en-US" sz="1200" b="0" dirty="0" smtClean="0">
              <a:solidFill>
                <a:schemeClr val="tx1"/>
              </a:solidFill>
              <a:latin typeface="Calibri" panose="020F0502020204030204" pitchFamily="34" charset="0"/>
            </a:endParaRPr>
          </a:p>
        </p:txBody>
      </p:sp>
      <p:grpSp>
        <p:nvGrpSpPr>
          <p:cNvPr id="2" name="Group 1"/>
          <p:cNvGrpSpPr/>
          <p:nvPr userDrawn="1"/>
        </p:nvGrpSpPr>
        <p:grpSpPr>
          <a:xfrm>
            <a:off x="1971444" y="7475539"/>
            <a:ext cx="7794062" cy="85725"/>
            <a:chOff x="1971444" y="7475539"/>
            <a:chExt cx="8089200" cy="85725"/>
          </a:xfrm>
        </p:grpSpPr>
        <p:sp>
          <p:nvSpPr>
            <p:cNvPr id="24" name="Rectangle 23">
              <a:hlinkClick r:id="rId12" action="ppaction://hlinksldjump"/>
            </p:cNvPr>
            <p:cNvSpPr/>
            <p:nvPr/>
          </p:nvSpPr>
          <p:spPr bwMode="auto">
            <a:xfrm>
              <a:off x="1971444" y="7475539"/>
              <a:ext cx="1155600" cy="85725"/>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GB" sz="1200" b="0" i="0" u="none" strike="noStrike" cap="none" normalizeH="0" baseline="0" dirty="0" smtClean="0">
                <a:ln>
                  <a:noFill/>
                </a:ln>
                <a:solidFill>
                  <a:schemeClr val="tx1"/>
                </a:solidFill>
                <a:effectLst/>
                <a:latin typeface="Times New Roman" pitchFamily="18" charset="0"/>
              </a:endParaRPr>
            </a:p>
          </p:txBody>
        </p:sp>
        <p:sp>
          <p:nvSpPr>
            <p:cNvPr id="25" name="Rectangle 24">
              <a:hlinkClick r:id="rId13" action="ppaction://hlinksldjump"/>
            </p:cNvPr>
            <p:cNvSpPr/>
            <p:nvPr/>
          </p:nvSpPr>
          <p:spPr bwMode="auto">
            <a:xfrm>
              <a:off x="3127044" y="7475539"/>
              <a:ext cx="1155600" cy="85725"/>
            </a:xfrm>
            <a:prstGeom prst="rect">
              <a:avLst/>
            </a:prstGeom>
            <a:solidFill>
              <a:schemeClr val="bg1">
                <a:lumMod val="65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GB" sz="1200" b="0" i="0" u="none" strike="noStrike" cap="none" normalizeH="0" baseline="0" dirty="0" smtClean="0">
                <a:ln>
                  <a:noFill/>
                </a:ln>
                <a:solidFill>
                  <a:schemeClr val="tx1"/>
                </a:solidFill>
                <a:effectLst/>
                <a:latin typeface="Times New Roman" pitchFamily="18" charset="0"/>
              </a:endParaRPr>
            </a:p>
          </p:txBody>
        </p:sp>
        <p:sp>
          <p:nvSpPr>
            <p:cNvPr id="26" name="Rectangle 25">
              <a:hlinkClick r:id="" action="ppaction://noaction"/>
            </p:cNvPr>
            <p:cNvSpPr/>
            <p:nvPr/>
          </p:nvSpPr>
          <p:spPr bwMode="auto">
            <a:xfrm>
              <a:off x="4282644" y="7475539"/>
              <a:ext cx="1155600" cy="85725"/>
            </a:xfrm>
            <a:prstGeom prst="rect">
              <a:avLst/>
            </a:prstGeom>
            <a:solidFill>
              <a:srgbClr val="B9000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GB" sz="1200" b="0" i="0" u="none" strike="noStrike" cap="none" normalizeH="0" baseline="0" dirty="0" smtClean="0">
                <a:ln>
                  <a:noFill/>
                </a:ln>
                <a:solidFill>
                  <a:schemeClr val="tx1"/>
                </a:solidFill>
                <a:effectLst/>
                <a:latin typeface="Times New Roman" pitchFamily="18" charset="0"/>
              </a:endParaRPr>
            </a:p>
          </p:txBody>
        </p:sp>
        <p:sp>
          <p:nvSpPr>
            <p:cNvPr id="27" name="Rectangle 26">
              <a:hlinkClick r:id="" action="ppaction://noaction"/>
            </p:cNvPr>
            <p:cNvSpPr/>
            <p:nvPr/>
          </p:nvSpPr>
          <p:spPr bwMode="auto">
            <a:xfrm>
              <a:off x="5438244" y="7475539"/>
              <a:ext cx="1155600" cy="85725"/>
            </a:xfrm>
            <a:prstGeom prst="rect">
              <a:avLst/>
            </a:prstGeom>
            <a:solidFill>
              <a:srgbClr val="0000B9"/>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GB" sz="1200" b="0" i="0" u="none" strike="noStrike" cap="none" normalizeH="0" baseline="0" dirty="0" smtClean="0">
                <a:ln>
                  <a:noFill/>
                </a:ln>
                <a:solidFill>
                  <a:schemeClr val="tx1"/>
                </a:solidFill>
                <a:effectLst/>
                <a:latin typeface="Times New Roman" pitchFamily="18" charset="0"/>
              </a:endParaRPr>
            </a:p>
          </p:txBody>
        </p:sp>
        <p:sp>
          <p:nvSpPr>
            <p:cNvPr id="28" name="Rectangle 27">
              <a:hlinkClick r:id="" action="ppaction://noaction"/>
            </p:cNvPr>
            <p:cNvSpPr/>
            <p:nvPr/>
          </p:nvSpPr>
          <p:spPr bwMode="auto">
            <a:xfrm>
              <a:off x="6593844" y="7475539"/>
              <a:ext cx="1155600" cy="85725"/>
            </a:xfrm>
            <a:prstGeom prst="rect">
              <a:avLst/>
            </a:prstGeom>
            <a:solidFill>
              <a:srgbClr val="B9B90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GB" sz="1200" b="0" i="0" u="none" strike="noStrike" cap="none" normalizeH="0" baseline="0" dirty="0" smtClean="0">
                <a:ln>
                  <a:noFill/>
                </a:ln>
                <a:solidFill>
                  <a:schemeClr val="tx1"/>
                </a:solidFill>
                <a:effectLst/>
                <a:latin typeface="Times New Roman" pitchFamily="18" charset="0"/>
              </a:endParaRPr>
            </a:p>
          </p:txBody>
        </p:sp>
        <p:sp>
          <p:nvSpPr>
            <p:cNvPr id="29" name="Rectangle 28">
              <a:hlinkClick r:id="" action="ppaction://noaction"/>
            </p:cNvPr>
            <p:cNvSpPr/>
            <p:nvPr/>
          </p:nvSpPr>
          <p:spPr bwMode="auto">
            <a:xfrm>
              <a:off x="7749444" y="7475539"/>
              <a:ext cx="1155600" cy="85725"/>
            </a:xfrm>
            <a:prstGeom prst="rect">
              <a:avLst/>
            </a:prstGeom>
            <a:solidFill>
              <a:srgbClr val="00B90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GB" sz="1200" b="0" i="0" u="none" strike="noStrike" cap="none" normalizeH="0" baseline="0" dirty="0" smtClean="0">
                <a:ln>
                  <a:noFill/>
                </a:ln>
                <a:solidFill>
                  <a:schemeClr val="tx1"/>
                </a:solidFill>
                <a:effectLst/>
                <a:latin typeface="Times New Roman" pitchFamily="18" charset="0"/>
              </a:endParaRPr>
            </a:p>
          </p:txBody>
        </p:sp>
        <p:sp>
          <p:nvSpPr>
            <p:cNvPr id="30" name="Rectangle 29">
              <a:hlinkClick r:id="rId14" action="ppaction://hlinksldjump"/>
            </p:cNvPr>
            <p:cNvSpPr/>
            <p:nvPr/>
          </p:nvSpPr>
          <p:spPr bwMode="auto">
            <a:xfrm>
              <a:off x="8905044" y="7475539"/>
              <a:ext cx="1155600" cy="85725"/>
            </a:xfrm>
            <a:prstGeom prst="rect">
              <a:avLst/>
            </a:prstGeom>
            <a:solidFill>
              <a:srgbClr val="E9DCF8"/>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GB" sz="1200" b="0" i="0" u="none" strike="noStrike" cap="none" normalizeH="0" baseline="0" dirty="0" smtClean="0">
                <a:ln>
                  <a:noFill/>
                </a:ln>
                <a:solidFill>
                  <a:schemeClr val="tx1"/>
                </a:solidFill>
                <a:effectLst/>
                <a:latin typeface="Times New Roman" pitchFamily="18" charset="0"/>
              </a:endParaRPr>
            </a:p>
          </p:txBody>
        </p:sp>
      </p:grpSp>
      <p:pic>
        <p:nvPicPr>
          <p:cNvPr id="17" name="Picture 2"/>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9812015" y="7044298"/>
            <a:ext cx="873451" cy="507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 name="Picture 6"/>
          <p:cNvPicPr>
            <a:picLocks noChangeAspect="1" noChangeArrowheads="1"/>
          </p:cNvPicPr>
          <p:nvPr userDrawn="1"/>
        </p:nvPicPr>
        <p:blipFill>
          <a:blip r:embed="rId16" cstate="print">
            <a:extLst>
              <a:ext uri="{28A0092B-C50C-407E-A947-70E740481C1C}">
                <a14:useLocalDpi xmlns:a14="http://schemas.microsoft.com/office/drawing/2010/main" val="0"/>
              </a:ext>
            </a:extLst>
          </a:blip>
          <a:srcRect/>
          <a:stretch>
            <a:fillRect/>
          </a:stretch>
        </p:blipFill>
        <p:spPr bwMode="auto">
          <a:xfrm>
            <a:off x="7598555" y="7194693"/>
            <a:ext cx="2224784" cy="21282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6294" r:id="rId1"/>
    <p:sldLayoutId id="2147486304" r:id="rId2"/>
    <p:sldLayoutId id="2147486298" r:id="rId3"/>
    <p:sldLayoutId id="2147486302" r:id="rId4"/>
    <p:sldLayoutId id="2147486301" r:id="rId5"/>
    <p:sldLayoutId id="2147486300" r:id="rId6"/>
    <p:sldLayoutId id="2147486299" r:id="rId7"/>
    <p:sldLayoutId id="2147486305" r:id="rId8"/>
    <p:sldLayoutId id="2147486306" r:id="rId9"/>
  </p:sldLayoutIdLst>
  <p:transition>
    <p:wipe/>
  </p:transition>
  <p:timing>
    <p:tnLst>
      <p:par>
        <p:cTn id="1" dur="indefinite" restart="never" nodeType="tmRoot"/>
      </p:par>
    </p:tnLst>
  </p:timing>
  <p:hf hdr="0" ftr="0" dt="0"/>
  <p:txStyles>
    <p:titleStyle>
      <a:lvl1pPr algn="l" rtl="0" eaLnBrk="0" fontAlgn="base" hangingPunct="0">
        <a:spcBef>
          <a:spcPct val="0"/>
        </a:spcBef>
        <a:spcAft>
          <a:spcPct val="0"/>
        </a:spcAft>
        <a:defRPr sz="3200">
          <a:solidFill>
            <a:srgbClr val="669999"/>
          </a:solidFill>
          <a:latin typeface="+mj-lt"/>
          <a:ea typeface="+mj-ea"/>
          <a:cs typeface="+mj-cs"/>
        </a:defRPr>
      </a:lvl1pPr>
      <a:lvl2pPr algn="l" rtl="0" eaLnBrk="0" fontAlgn="base" hangingPunct="0">
        <a:spcBef>
          <a:spcPct val="0"/>
        </a:spcBef>
        <a:spcAft>
          <a:spcPct val="0"/>
        </a:spcAft>
        <a:defRPr sz="3200">
          <a:solidFill>
            <a:srgbClr val="669999"/>
          </a:solidFill>
          <a:latin typeface="Arial" charset="0"/>
        </a:defRPr>
      </a:lvl2pPr>
      <a:lvl3pPr algn="l" rtl="0" eaLnBrk="0" fontAlgn="base" hangingPunct="0">
        <a:spcBef>
          <a:spcPct val="0"/>
        </a:spcBef>
        <a:spcAft>
          <a:spcPct val="0"/>
        </a:spcAft>
        <a:defRPr sz="3200">
          <a:solidFill>
            <a:srgbClr val="669999"/>
          </a:solidFill>
          <a:latin typeface="Arial" charset="0"/>
        </a:defRPr>
      </a:lvl3pPr>
      <a:lvl4pPr algn="l" rtl="0" eaLnBrk="0" fontAlgn="base" hangingPunct="0">
        <a:spcBef>
          <a:spcPct val="0"/>
        </a:spcBef>
        <a:spcAft>
          <a:spcPct val="0"/>
        </a:spcAft>
        <a:defRPr sz="3200">
          <a:solidFill>
            <a:srgbClr val="669999"/>
          </a:solidFill>
          <a:latin typeface="Arial" charset="0"/>
        </a:defRPr>
      </a:lvl4pPr>
      <a:lvl5pPr algn="l" rtl="0" eaLnBrk="0" fontAlgn="base" hangingPunct="0">
        <a:spcBef>
          <a:spcPct val="0"/>
        </a:spcBef>
        <a:spcAft>
          <a:spcPct val="0"/>
        </a:spcAft>
        <a:defRPr sz="3200">
          <a:solidFill>
            <a:srgbClr val="669999"/>
          </a:solidFill>
          <a:latin typeface="Arial" charset="0"/>
        </a:defRPr>
      </a:lvl5pPr>
      <a:lvl6pPr marL="521528" algn="l" rtl="0" fontAlgn="base">
        <a:spcBef>
          <a:spcPct val="0"/>
        </a:spcBef>
        <a:spcAft>
          <a:spcPct val="0"/>
        </a:spcAft>
        <a:defRPr sz="3200">
          <a:solidFill>
            <a:srgbClr val="669999"/>
          </a:solidFill>
          <a:latin typeface="Arial" charset="0"/>
        </a:defRPr>
      </a:lvl6pPr>
      <a:lvl7pPr marL="1043056" algn="l" rtl="0" fontAlgn="base">
        <a:spcBef>
          <a:spcPct val="0"/>
        </a:spcBef>
        <a:spcAft>
          <a:spcPct val="0"/>
        </a:spcAft>
        <a:defRPr sz="3200">
          <a:solidFill>
            <a:srgbClr val="669999"/>
          </a:solidFill>
          <a:latin typeface="Arial" charset="0"/>
        </a:defRPr>
      </a:lvl7pPr>
      <a:lvl8pPr marL="1564584" algn="l" rtl="0" fontAlgn="base">
        <a:spcBef>
          <a:spcPct val="0"/>
        </a:spcBef>
        <a:spcAft>
          <a:spcPct val="0"/>
        </a:spcAft>
        <a:defRPr sz="3200">
          <a:solidFill>
            <a:srgbClr val="669999"/>
          </a:solidFill>
          <a:latin typeface="Arial" charset="0"/>
        </a:defRPr>
      </a:lvl8pPr>
      <a:lvl9pPr marL="2086112" algn="l" rtl="0" fontAlgn="base">
        <a:spcBef>
          <a:spcPct val="0"/>
        </a:spcBef>
        <a:spcAft>
          <a:spcPct val="0"/>
        </a:spcAft>
        <a:defRPr sz="3200">
          <a:solidFill>
            <a:srgbClr val="669999"/>
          </a:solidFill>
          <a:latin typeface="Arial" charset="0"/>
        </a:defRPr>
      </a:lvl9pPr>
    </p:titleStyle>
    <p:bodyStyle>
      <a:lvl1pPr marL="390525" indent="-390525" algn="l" rtl="0" eaLnBrk="0" fontAlgn="base" hangingPunct="0">
        <a:spcBef>
          <a:spcPct val="30000"/>
        </a:spcBef>
        <a:spcAft>
          <a:spcPct val="0"/>
        </a:spcAft>
        <a:buClr>
          <a:schemeClr val="tx1"/>
        </a:buClr>
        <a:buChar char="•"/>
        <a:defRPr sz="2300">
          <a:solidFill>
            <a:schemeClr val="tx1"/>
          </a:solidFill>
          <a:latin typeface="+mn-lt"/>
          <a:ea typeface="+mn-ea"/>
          <a:cs typeface="+mn-cs"/>
        </a:defRPr>
      </a:lvl1pPr>
      <a:lvl2pPr marL="846138" indent="-325438" algn="l" rtl="0" eaLnBrk="0" fontAlgn="base" hangingPunct="0">
        <a:spcBef>
          <a:spcPct val="30000"/>
        </a:spcBef>
        <a:spcAft>
          <a:spcPct val="0"/>
        </a:spcAft>
        <a:buClr>
          <a:schemeClr val="tx1"/>
        </a:buClr>
        <a:buChar char="•"/>
        <a:defRPr sz="2300">
          <a:solidFill>
            <a:schemeClr val="tx1"/>
          </a:solidFill>
          <a:latin typeface="+mn-lt"/>
        </a:defRPr>
      </a:lvl2pPr>
      <a:lvl3pPr marL="1303338" indent="-260350" algn="l" rtl="0" eaLnBrk="0" fontAlgn="base" hangingPunct="0">
        <a:spcBef>
          <a:spcPct val="30000"/>
        </a:spcBef>
        <a:spcAft>
          <a:spcPct val="0"/>
        </a:spcAft>
        <a:buClr>
          <a:schemeClr val="tx1"/>
        </a:buClr>
        <a:buChar char="•"/>
        <a:defRPr sz="2300">
          <a:solidFill>
            <a:schemeClr val="tx1"/>
          </a:solidFill>
          <a:latin typeface="+mn-lt"/>
        </a:defRPr>
      </a:lvl3pPr>
      <a:lvl4pPr marL="1824038" indent="-260350" algn="l" rtl="0" eaLnBrk="0" fontAlgn="base" hangingPunct="0">
        <a:spcBef>
          <a:spcPct val="30000"/>
        </a:spcBef>
        <a:spcAft>
          <a:spcPct val="0"/>
        </a:spcAft>
        <a:buClr>
          <a:schemeClr val="tx1"/>
        </a:buClr>
        <a:buChar char="•"/>
        <a:defRPr sz="2300">
          <a:solidFill>
            <a:schemeClr val="tx1"/>
          </a:solidFill>
          <a:latin typeface="+mn-lt"/>
        </a:defRPr>
      </a:lvl4pPr>
      <a:lvl5pPr marL="2346325" indent="-260350" algn="l" rtl="0" eaLnBrk="0" fontAlgn="base" hangingPunct="0">
        <a:spcBef>
          <a:spcPct val="30000"/>
        </a:spcBef>
        <a:spcAft>
          <a:spcPct val="0"/>
        </a:spcAft>
        <a:buClr>
          <a:schemeClr val="tx1"/>
        </a:buClr>
        <a:buChar char="•"/>
        <a:defRPr sz="2300">
          <a:solidFill>
            <a:schemeClr val="tx1"/>
          </a:solidFill>
          <a:latin typeface="+mn-lt"/>
        </a:defRPr>
      </a:lvl5pPr>
      <a:lvl6pPr marL="2868404" indent="-260764" algn="l" rtl="0" fontAlgn="base">
        <a:spcBef>
          <a:spcPct val="30000"/>
        </a:spcBef>
        <a:spcAft>
          <a:spcPct val="0"/>
        </a:spcAft>
        <a:buClr>
          <a:schemeClr val="tx1"/>
        </a:buClr>
        <a:buChar char="•"/>
        <a:defRPr sz="2300">
          <a:solidFill>
            <a:schemeClr val="tx1"/>
          </a:solidFill>
          <a:latin typeface="+mn-lt"/>
        </a:defRPr>
      </a:lvl6pPr>
      <a:lvl7pPr marL="3389932" indent="-260764" algn="l" rtl="0" fontAlgn="base">
        <a:spcBef>
          <a:spcPct val="30000"/>
        </a:spcBef>
        <a:spcAft>
          <a:spcPct val="0"/>
        </a:spcAft>
        <a:buClr>
          <a:schemeClr val="tx1"/>
        </a:buClr>
        <a:buChar char="•"/>
        <a:defRPr sz="2300">
          <a:solidFill>
            <a:schemeClr val="tx1"/>
          </a:solidFill>
          <a:latin typeface="+mn-lt"/>
        </a:defRPr>
      </a:lvl7pPr>
      <a:lvl8pPr marL="3911460" indent="-260764" algn="l" rtl="0" fontAlgn="base">
        <a:spcBef>
          <a:spcPct val="30000"/>
        </a:spcBef>
        <a:spcAft>
          <a:spcPct val="0"/>
        </a:spcAft>
        <a:buClr>
          <a:schemeClr val="tx1"/>
        </a:buClr>
        <a:buChar char="•"/>
        <a:defRPr sz="2300">
          <a:solidFill>
            <a:schemeClr val="tx1"/>
          </a:solidFill>
          <a:latin typeface="+mn-lt"/>
        </a:defRPr>
      </a:lvl8pPr>
      <a:lvl9pPr marL="4432988" indent="-260764" algn="l" rtl="0" fontAlgn="base">
        <a:spcBef>
          <a:spcPct val="30000"/>
        </a:spcBef>
        <a:spcAft>
          <a:spcPct val="0"/>
        </a:spcAft>
        <a:buClr>
          <a:schemeClr val="tx1"/>
        </a:buClr>
        <a:buChar char="•"/>
        <a:defRPr sz="2300">
          <a:solidFill>
            <a:schemeClr val="tx1"/>
          </a:solidFill>
          <a:latin typeface="+mn-lt"/>
        </a:defRPr>
      </a:lvl9pPr>
    </p:bodyStyle>
    <p:otherStyle>
      <a:defPPr>
        <a:defRPr lang="en-US"/>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7" name="Rectangle 3"/>
          <p:cNvSpPr>
            <a:spLocks noGrp="1" noChangeArrowheads="1"/>
          </p:cNvSpPr>
          <p:nvPr>
            <p:ph type="body" idx="1"/>
          </p:nvPr>
        </p:nvSpPr>
        <p:spPr bwMode="auto">
          <a:xfrm>
            <a:off x="461963" y="842963"/>
            <a:ext cx="9683750" cy="6113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4306" tIns="52153" rIns="104306" bIns="52153"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028" name="Rectangle 4"/>
          <p:cNvSpPr>
            <a:spLocks noGrp="1" noChangeArrowheads="1"/>
          </p:cNvSpPr>
          <p:nvPr>
            <p:ph type="title"/>
          </p:nvPr>
        </p:nvSpPr>
        <p:spPr bwMode="auto">
          <a:xfrm>
            <a:off x="461963" y="127000"/>
            <a:ext cx="9717087" cy="547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4306" tIns="52153" rIns="104306" bIns="52153" numCol="1" anchor="t" anchorCtr="0" compatLnSpc="1">
            <a:prstTxWarp prst="textNoShape">
              <a:avLst/>
            </a:prstTxWarp>
          </a:bodyPr>
          <a:lstStyle/>
          <a:p>
            <a:pPr lvl="0"/>
            <a:r>
              <a:rPr lang="en-US" smtClean="0"/>
              <a:t>Title</a:t>
            </a:r>
          </a:p>
        </p:txBody>
      </p:sp>
      <p:sp>
        <p:nvSpPr>
          <p:cNvPr id="11" name="TextBox 10"/>
          <p:cNvSpPr txBox="1"/>
          <p:nvPr/>
        </p:nvSpPr>
        <p:spPr>
          <a:xfrm>
            <a:off x="8602981" y="7330431"/>
            <a:ext cx="2090420" cy="261610"/>
          </a:xfrm>
          <a:prstGeom prst="rect">
            <a:avLst/>
          </a:prstGeom>
          <a:noFill/>
        </p:spPr>
        <p:txBody>
          <a:bodyPr wrap="square" rtlCol="0">
            <a:spAutoFit/>
          </a:bodyPr>
          <a:lstStyle/>
          <a:p>
            <a:pPr algn="r"/>
            <a:r>
              <a:rPr lang="en-GB" sz="1100" b="0" dirty="0" smtClean="0">
                <a:latin typeface="Calibri" panose="020F0502020204030204" pitchFamily="34" charset="0"/>
              </a:rPr>
              <a:t>© Pragmatic EA Ltd (2008-2016)</a:t>
            </a:r>
            <a:endParaRPr lang="en-GB" sz="1100" b="0" dirty="0">
              <a:latin typeface="Calibri" panose="020F0502020204030204" pitchFamily="34" charset="0"/>
            </a:endParaRPr>
          </a:p>
        </p:txBody>
      </p:sp>
    </p:spTree>
    <p:extLst>
      <p:ext uri="{BB962C8B-B14F-4D97-AF65-F5344CB8AC3E}">
        <p14:creationId xmlns:p14="http://schemas.microsoft.com/office/powerpoint/2010/main" val="3643365813"/>
      </p:ext>
    </p:extLst>
  </p:cSld>
  <p:clrMap bg1="lt1" tx1="dk1" bg2="lt2" tx2="dk2" accent1="accent1" accent2="accent2" accent3="accent3" accent4="accent4" accent5="accent5" accent6="accent6" hlink="hlink" folHlink="folHlink"/>
  <p:sldLayoutIdLst>
    <p:sldLayoutId id="2147486308" r:id="rId1"/>
    <p:sldLayoutId id="2147486309" r:id="rId2"/>
    <p:sldLayoutId id="2147486310" r:id="rId3"/>
    <p:sldLayoutId id="2147486311" r:id="rId4"/>
    <p:sldLayoutId id="2147486312" r:id="rId5"/>
    <p:sldLayoutId id="2147486313" r:id="rId6"/>
    <p:sldLayoutId id="2147486314" r:id="rId7"/>
    <p:sldLayoutId id="2147486315" r:id="rId8"/>
    <p:sldLayoutId id="2147486316" r:id="rId9"/>
  </p:sldLayoutIdLst>
  <p:transition>
    <p:wipe/>
  </p:transition>
  <p:timing>
    <p:tnLst>
      <p:par>
        <p:cTn id="1" dur="indefinite" restart="never" nodeType="tmRoot"/>
      </p:par>
    </p:tnLst>
  </p:timing>
  <p:hf hdr="0" ftr="0" dt="0"/>
  <p:txStyles>
    <p:titleStyle>
      <a:lvl1pPr algn="l" rtl="0" eaLnBrk="0" fontAlgn="base" hangingPunct="0">
        <a:spcBef>
          <a:spcPct val="0"/>
        </a:spcBef>
        <a:spcAft>
          <a:spcPct val="0"/>
        </a:spcAft>
        <a:defRPr sz="3200">
          <a:solidFill>
            <a:srgbClr val="669999"/>
          </a:solidFill>
          <a:latin typeface="+mj-lt"/>
          <a:ea typeface="+mj-ea"/>
          <a:cs typeface="+mj-cs"/>
        </a:defRPr>
      </a:lvl1pPr>
      <a:lvl2pPr algn="l" rtl="0" eaLnBrk="0" fontAlgn="base" hangingPunct="0">
        <a:spcBef>
          <a:spcPct val="0"/>
        </a:spcBef>
        <a:spcAft>
          <a:spcPct val="0"/>
        </a:spcAft>
        <a:defRPr sz="3200">
          <a:solidFill>
            <a:srgbClr val="669999"/>
          </a:solidFill>
          <a:latin typeface="Arial" charset="0"/>
        </a:defRPr>
      </a:lvl2pPr>
      <a:lvl3pPr algn="l" rtl="0" eaLnBrk="0" fontAlgn="base" hangingPunct="0">
        <a:spcBef>
          <a:spcPct val="0"/>
        </a:spcBef>
        <a:spcAft>
          <a:spcPct val="0"/>
        </a:spcAft>
        <a:defRPr sz="3200">
          <a:solidFill>
            <a:srgbClr val="669999"/>
          </a:solidFill>
          <a:latin typeface="Arial" charset="0"/>
        </a:defRPr>
      </a:lvl3pPr>
      <a:lvl4pPr algn="l" rtl="0" eaLnBrk="0" fontAlgn="base" hangingPunct="0">
        <a:spcBef>
          <a:spcPct val="0"/>
        </a:spcBef>
        <a:spcAft>
          <a:spcPct val="0"/>
        </a:spcAft>
        <a:defRPr sz="3200">
          <a:solidFill>
            <a:srgbClr val="669999"/>
          </a:solidFill>
          <a:latin typeface="Arial" charset="0"/>
        </a:defRPr>
      </a:lvl4pPr>
      <a:lvl5pPr algn="l" rtl="0" eaLnBrk="0" fontAlgn="base" hangingPunct="0">
        <a:spcBef>
          <a:spcPct val="0"/>
        </a:spcBef>
        <a:spcAft>
          <a:spcPct val="0"/>
        </a:spcAft>
        <a:defRPr sz="3200">
          <a:solidFill>
            <a:srgbClr val="669999"/>
          </a:solidFill>
          <a:latin typeface="Arial" charset="0"/>
        </a:defRPr>
      </a:lvl5pPr>
      <a:lvl6pPr marL="521528" algn="l" rtl="0" fontAlgn="base">
        <a:spcBef>
          <a:spcPct val="0"/>
        </a:spcBef>
        <a:spcAft>
          <a:spcPct val="0"/>
        </a:spcAft>
        <a:defRPr sz="3200">
          <a:solidFill>
            <a:srgbClr val="669999"/>
          </a:solidFill>
          <a:latin typeface="Arial" charset="0"/>
        </a:defRPr>
      </a:lvl6pPr>
      <a:lvl7pPr marL="1043056" algn="l" rtl="0" fontAlgn="base">
        <a:spcBef>
          <a:spcPct val="0"/>
        </a:spcBef>
        <a:spcAft>
          <a:spcPct val="0"/>
        </a:spcAft>
        <a:defRPr sz="3200">
          <a:solidFill>
            <a:srgbClr val="669999"/>
          </a:solidFill>
          <a:latin typeface="Arial" charset="0"/>
        </a:defRPr>
      </a:lvl7pPr>
      <a:lvl8pPr marL="1564584" algn="l" rtl="0" fontAlgn="base">
        <a:spcBef>
          <a:spcPct val="0"/>
        </a:spcBef>
        <a:spcAft>
          <a:spcPct val="0"/>
        </a:spcAft>
        <a:defRPr sz="3200">
          <a:solidFill>
            <a:srgbClr val="669999"/>
          </a:solidFill>
          <a:latin typeface="Arial" charset="0"/>
        </a:defRPr>
      </a:lvl8pPr>
      <a:lvl9pPr marL="2086112" algn="l" rtl="0" fontAlgn="base">
        <a:spcBef>
          <a:spcPct val="0"/>
        </a:spcBef>
        <a:spcAft>
          <a:spcPct val="0"/>
        </a:spcAft>
        <a:defRPr sz="3200">
          <a:solidFill>
            <a:srgbClr val="669999"/>
          </a:solidFill>
          <a:latin typeface="Arial" charset="0"/>
        </a:defRPr>
      </a:lvl9pPr>
    </p:titleStyle>
    <p:bodyStyle>
      <a:lvl1pPr marL="390525" indent="-390525" algn="l" rtl="0" eaLnBrk="0" fontAlgn="base" hangingPunct="0">
        <a:spcBef>
          <a:spcPct val="30000"/>
        </a:spcBef>
        <a:spcAft>
          <a:spcPct val="0"/>
        </a:spcAft>
        <a:buClr>
          <a:schemeClr val="tx1"/>
        </a:buClr>
        <a:buChar char="•"/>
        <a:defRPr sz="2300">
          <a:solidFill>
            <a:schemeClr val="tx1"/>
          </a:solidFill>
          <a:latin typeface="+mn-lt"/>
          <a:ea typeface="+mn-ea"/>
          <a:cs typeface="+mn-cs"/>
        </a:defRPr>
      </a:lvl1pPr>
      <a:lvl2pPr marL="846138" indent="-325438" algn="l" rtl="0" eaLnBrk="0" fontAlgn="base" hangingPunct="0">
        <a:spcBef>
          <a:spcPct val="30000"/>
        </a:spcBef>
        <a:spcAft>
          <a:spcPct val="0"/>
        </a:spcAft>
        <a:buClr>
          <a:schemeClr val="tx1"/>
        </a:buClr>
        <a:buChar char="•"/>
        <a:defRPr sz="2300">
          <a:solidFill>
            <a:schemeClr val="tx1"/>
          </a:solidFill>
          <a:latin typeface="+mn-lt"/>
        </a:defRPr>
      </a:lvl2pPr>
      <a:lvl3pPr marL="1303338" indent="-260350" algn="l" rtl="0" eaLnBrk="0" fontAlgn="base" hangingPunct="0">
        <a:spcBef>
          <a:spcPct val="30000"/>
        </a:spcBef>
        <a:spcAft>
          <a:spcPct val="0"/>
        </a:spcAft>
        <a:buClr>
          <a:schemeClr val="tx1"/>
        </a:buClr>
        <a:buChar char="•"/>
        <a:defRPr sz="2300">
          <a:solidFill>
            <a:schemeClr val="tx1"/>
          </a:solidFill>
          <a:latin typeface="+mn-lt"/>
        </a:defRPr>
      </a:lvl3pPr>
      <a:lvl4pPr marL="1824038" indent="-260350" algn="l" rtl="0" eaLnBrk="0" fontAlgn="base" hangingPunct="0">
        <a:spcBef>
          <a:spcPct val="30000"/>
        </a:spcBef>
        <a:spcAft>
          <a:spcPct val="0"/>
        </a:spcAft>
        <a:buClr>
          <a:schemeClr val="tx1"/>
        </a:buClr>
        <a:buChar char="•"/>
        <a:defRPr sz="2300">
          <a:solidFill>
            <a:schemeClr val="tx1"/>
          </a:solidFill>
          <a:latin typeface="+mn-lt"/>
        </a:defRPr>
      </a:lvl4pPr>
      <a:lvl5pPr marL="2346325" indent="-260350" algn="l" rtl="0" eaLnBrk="0" fontAlgn="base" hangingPunct="0">
        <a:spcBef>
          <a:spcPct val="30000"/>
        </a:spcBef>
        <a:spcAft>
          <a:spcPct val="0"/>
        </a:spcAft>
        <a:buClr>
          <a:schemeClr val="tx1"/>
        </a:buClr>
        <a:buChar char="•"/>
        <a:defRPr sz="2300">
          <a:solidFill>
            <a:schemeClr val="tx1"/>
          </a:solidFill>
          <a:latin typeface="+mn-lt"/>
        </a:defRPr>
      </a:lvl5pPr>
      <a:lvl6pPr marL="2868404" indent="-260764" algn="l" rtl="0" fontAlgn="base">
        <a:spcBef>
          <a:spcPct val="30000"/>
        </a:spcBef>
        <a:spcAft>
          <a:spcPct val="0"/>
        </a:spcAft>
        <a:buClr>
          <a:schemeClr val="tx1"/>
        </a:buClr>
        <a:buChar char="•"/>
        <a:defRPr sz="2300">
          <a:solidFill>
            <a:schemeClr val="tx1"/>
          </a:solidFill>
          <a:latin typeface="+mn-lt"/>
        </a:defRPr>
      </a:lvl6pPr>
      <a:lvl7pPr marL="3389932" indent="-260764" algn="l" rtl="0" fontAlgn="base">
        <a:spcBef>
          <a:spcPct val="30000"/>
        </a:spcBef>
        <a:spcAft>
          <a:spcPct val="0"/>
        </a:spcAft>
        <a:buClr>
          <a:schemeClr val="tx1"/>
        </a:buClr>
        <a:buChar char="•"/>
        <a:defRPr sz="2300">
          <a:solidFill>
            <a:schemeClr val="tx1"/>
          </a:solidFill>
          <a:latin typeface="+mn-lt"/>
        </a:defRPr>
      </a:lvl7pPr>
      <a:lvl8pPr marL="3911460" indent="-260764" algn="l" rtl="0" fontAlgn="base">
        <a:spcBef>
          <a:spcPct val="30000"/>
        </a:spcBef>
        <a:spcAft>
          <a:spcPct val="0"/>
        </a:spcAft>
        <a:buClr>
          <a:schemeClr val="tx1"/>
        </a:buClr>
        <a:buChar char="•"/>
        <a:defRPr sz="2300">
          <a:solidFill>
            <a:schemeClr val="tx1"/>
          </a:solidFill>
          <a:latin typeface="+mn-lt"/>
        </a:defRPr>
      </a:lvl8pPr>
      <a:lvl9pPr marL="4432988" indent="-260764" algn="l" rtl="0" fontAlgn="base">
        <a:spcBef>
          <a:spcPct val="30000"/>
        </a:spcBef>
        <a:spcAft>
          <a:spcPct val="0"/>
        </a:spcAft>
        <a:buClr>
          <a:schemeClr val="tx1"/>
        </a:buClr>
        <a:buChar char="•"/>
        <a:defRPr sz="2300">
          <a:solidFill>
            <a:schemeClr val="tx1"/>
          </a:solidFill>
          <a:latin typeface="+mn-lt"/>
        </a:defRPr>
      </a:lvl9pPr>
    </p:bodyStyle>
    <p:otherStyle>
      <a:defPPr>
        <a:defRPr lang="en-US"/>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34988" y="303213"/>
            <a:ext cx="9623425" cy="1260475"/>
          </a:xfrm>
          <a:prstGeom prst="rect">
            <a:avLst/>
          </a:prstGeom>
        </p:spPr>
        <p:txBody>
          <a:bodyPr vert="horz" lIns="91440" tIns="45720" rIns="91440" bIns="45720" rtlCol="0" anchor="ctr">
            <a:normAutofit/>
          </a:bodyPr>
          <a:lstStyle/>
          <a:p>
            <a:r>
              <a:rPr lang="en-US" smtClean="0"/>
              <a:t>Click to edit Master title style</a:t>
            </a:r>
            <a:endParaRPr lang="en-GB"/>
          </a:p>
        </p:txBody>
      </p:sp>
      <p:sp>
        <p:nvSpPr>
          <p:cNvPr id="3" name="Text Placeholder 2"/>
          <p:cNvSpPr>
            <a:spLocks noGrp="1"/>
          </p:cNvSpPr>
          <p:nvPr>
            <p:ph type="body" idx="1"/>
          </p:nvPr>
        </p:nvSpPr>
        <p:spPr>
          <a:xfrm>
            <a:off x="534988" y="1763713"/>
            <a:ext cx="9623425" cy="49911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2"/>
          </p:nvPr>
        </p:nvSpPr>
        <p:spPr>
          <a:xfrm>
            <a:off x="534988" y="7008813"/>
            <a:ext cx="2495550" cy="401637"/>
          </a:xfrm>
          <a:prstGeom prst="rect">
            <a:avLst/>
          </a:prstGeom>
        </p:spPr>
        <p:txBody>
          <a:bodyPr vert="horz" lIns="91440" tIns="45720" rIns="91440" bIns="45720" rtlCol="0" anchor="ctr"/>
          <a:lstStyle>
            <a:lvl1pPr algn="l">
              <a:defRPr sz="1200">
                <a:solidFill>
                  <a:schemeClr val="tx1">
                    <a:tint val="75000"/>
                  </a:schemeClr>
                </a:solidFill>
              </a:defRPr>
            </a:lvl1pPr>
          </a:lstStyle>
          <a:p>
            <a:fld id="{29042E98-4123-420E-9186-E35F8A23AC3D}" type="datetimeFigureOut">
              <a:rPr lang="en-GB" smtClean="0"/>
              <a:t>02/07/2016</a:t>
            </a:fld>
            <a:endParaRPr lang="en-GB" dirty="0"/>
          </a:p>
        </p:txBody>
      </p:sp>
      <p:sp>
        <p:nvSpPr>
          <p:cNvPr id="5" name="Footer Placeholder 4"/>
          <p:cNvSpPr>
            <a:spLocks noGrp="1"/>
          </p:cNvSpPr>
          <p:nvPr>
            <p:ph type="ftr" sz="quarter" idx="3"/>
          </p:nvPr>
        </p:nvSpPr>
        <p:spPr>
          <a:xfrm>
            <a:off x="3652838" y="7008813"/>
            <a:ext cx="3387725" cy="401637"/>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p>
        </p:txBody>
      </p:sp>
      <p:sp>
        <p:nvSpPr>
          <p:cNvPr id="6" name="Slide Number Placeholder 5"/>
          <p:cNvSpPr>
            <a:spLocks noGrp="1"/>
          </p:cNvSpPr>
          <p:nvPr>
            <p:ph type="sldNum" sz="quarter" idx="4"/>
          </p:nvPr>
        </p:nvSpPr>
        <p:spPr>
          <a:xfrm>
            <a:off x="7662863" y="7008813"/>
            <a:ext cx="2495550" cy="401637"/>
          </a:xfrm>
          <a:prstGeom prst="rect">
            <a:avLst/>
          </a:prstGeom>
        </p:spPr>
        <p:txBody>
          <a:bodyPr vert="horz" lIns="91440" tIns="45720" rIns="91440" bIns="45720" rtlCol="0" anchor="ctr"/>
          <a:lstStyle>
            <a:lvl1pPr algn="r">
              <a:defRPr sz="1200">
                <a:solidFill>
                  <a:schemeClr val="tx1">
                    <a:tint val="75000"/>
                  </a:schemeClr>
                </a:solidFill>
              </a:defRPr>
            </a:lvl1pPr>
          </a:lstStyle>
          <a:p>
            <a:fld id="{B7C05C5B-E4C8-420E-A8A0-4AFA402029D4}" type="slidenum">
              <a:rPr lang="en-GB" smtClean="0"/>
              <a:t>‹#›</a:t>
            </a:fld>
            <a:endParaRPr lang="en-GB" dirty="0"/>
          </a:p>
        </p:txBody>
      </p:sp>
    </p:spTree>
    <p:extLst>
      <p:ext uri="{BB962C8B-B14F-4D97-AF65-F5344CB8AC3E}">
        <p14:creationId xmlns:p14="http://schemas.microsoft.com/office/powerpoint/2010/main" val="2344771555"/>
      </p:ext>
    </p:extLst>
  </p:cSld>
  <p:clrMap bg1="lt1" tx1="dk1" bg2="lt2" tx2="dk2" accent1="accent1" accent2="accent2" accent3="accent3" accent4="accent4" accent5="accent5" accent6="accent6" hlink="hlink" folHlink="folHlink"/>
  <p:sldLayoutIdLst>
    <p:sldLayoutId id="2147486318" r:id="rId1"/>
    <p:sldLayoutId id="2147486319" r:id="rId2"/>
    <p:sldLayoutId id="2147486320" r:id="rId3"/>
    <p:sldLayoutId id="2147486323" r:id="rId4"/>
    <p:sldLayoutId id="2147486322" r:id="rId5"/>
  </p:sldLayoutIdLst>
  <p:timing>
    <p:tnLst>
      <p:par>
        <p:cTn id="1" dur="indefinite" restart="never" nodeType="tmRoot"/>
      </p:par>
    </p:tnLst>
  </p:timing>
  <p:txStyles>
    <p:titleStyle>
      <a:lvl1pPr algn="ctr" defTabSz="914400" rtl="0" eaLnBrk="1" latinLnBrk="0" hangingPunct="1">
        <a:spcBef>
          <a:spcPct val="0"/>
        </a:spcBef>
        <a:buNone/>
        <a:defRPr sz="4400" kern="1200">
          <a:solidFill>
            <a:schemeClr val="tx1"/>
          </a:solidFill>
          <a:latin typeface="Aharoni" panose="02010803020104030203" pitchFamily="2" charset="-79"/>
          <a:ea typeface="+mj-ea"/>
          <a:cs typeface="Aharoni" panose="02010803020104030203" pitchFamily="2" charset="-79"/>
        </a:defRPr>
      </a:lvl1pPr>
    </p:titleStyle>
    <p:bodyStyle>
      <a:lvl1pPr marL="342900" indent="-342900" algn="ctr" defTabSz="914400" rtl="0" eaLnBrk="1" latinLnBrk="0" hangingPunct="1">
        <a:spcBef>
          <a:spcPct val="20000"/>
        </a:spcBef>
        <a:buFont typeface="Arial" panose="020B0604020202020204" pitchFamily="34" charset="0"/>
        <a:buChar char="•"/>
        <a:defRPr sz="3200" kern="1200">
          <a:solidFill>
            <a:schemeClr val="tx1"/>
          </a:solidFill>
          <a:latin typeface="Bauhaus 93" panose="04030905020B02020C02" pitchFamily="82" charset="0"/>
          <a:ea typeface="+mn-ea"/>
          <a:cs typeface="+mn-cs"/>
        </a:defRPr>
      </a:lvl1pPr>
      <a:lvl2pPr marL="742950" indent="-285750" algn="ctr" defTabSz="914400" rtl="0" eaLnBrk="1" latinLnBrk="0" hangingPunct="1">
        <a:spcBef>
          <a:spcPct val="20000"/>
        </a:spcBef>
        <a:buFont typeface="Arial" panose="020B0604020202020204" pitchFamily="34" charset="0"/>
        <a:buChar char="–"/>
        <a:defRPr sz="2800" kern="1200">
          <a:solidFill>
            <a:schemeClr val="tx1"/>
          </a:solidFill>
          <a:latin typeface="Bauhaus 93" panose="04030905020B02020C02" pitchFamily="82" charset="0"/>
          <a:ea typeface="+mn-ea"/>
          <a:cs typeface="+mn-cs"/>
        </a:defRPr>
      </a:lvl2pPr>
      <a:lvl3pPr marL="1143000" indent="-228600" algn="ctr" defTabSz="914400" rtl="0" eaLnBrk="1" latinLnBrk="0" hangingPunct="1">
        <a:spcBef>
          <a:spcPct val="20000"/>
        </a:spcBef>
        <a:buFont typeface="Arial" panose="020B0604020202020204" pitchFamily="34" charset="0"/>
        <a:buChar char="•"/>
        <a:defRPr sz="2400" kern="1200">
          <a:solidFill>
            <a:schemeClr val="tx1"/>
          </a:solidFill>
          <a:latin typeface="Bauhaus 93" panose="04030905020B02020C02" pitchFamily="82" charset="0"/>
          <a:ea typeface="+mn-ea"/>
          <a:cs typeface="+mn-cs"/>
        </a:defRPr>
      </a:lvl3pPr>
      <a:lvl4pPr marL="1600200" indent="-228600" algn="ctr" defTabSz="914400" rtl="0" eaLnBrk="1" latinLnBrk="0" hangingPunct="1">
        <a:spcBef>
          <a:spcPct val="20000"/>
        </a:spcBef>
        <a:buFont typeface="Arial" panose="020B0604020202020204" pitchFamily="34" charset="0"/>
        <a:buChar char="–"/>
        <a:defRPr sz="2000" kern="1200">
          <a:solidFill>
            <a:schemeClr val="tx1"/>
          </a:solidFill>
          <a:latin typeface="Bauhaus 93" panose="04030905020B02020C02" pitchFamily="82" charset="0"/>
          <a:ea typeface="+mn-ea"/>
          <a:cs typeface="+mn-cs"/>
        </a:defRPr>
      </a:lvl4pPr>
      <a:lvl5pPr marL="2057400" indent="-228600" algn="ctr" defTabSz="914400" rtl="0" eaLnBrk="1" latinLnBrk="0" hangingPunct="1">
        <a:spcBef>
          <a:spcPct val="20000"/>
        </a:spcBef>
        <a:buFont typeface="Arial" panose="020B0604020202020204" pitchFamily="34" charset="0"/>
        <a:buChar char="»"/>
        <a:defRPr sz="2000" kern="1200">
          <a:solidFill>
            <a:schemeClr val="tx1"/>
          </a:solidFill>
          <a:latin typeface="Bauhaus 93" panose="04030905020B02020C02" pitchFamily="82"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1.wav"/><Relationship Id="rId1" Type="http://schemas.microsoft.com/office/2007/relationships/media" Target="../media/media1.wav"/><Relationship Id="rId6" Type="http://schemas.openxmlformats.org/officeDocument/2006/relationships/image" Target="../media/image16.png"/><Relationship Id="rId5" Type="http://schemas.openxmlformats.org/officeDocument/2006/relationships/image" Target="../media/image15.emf"/><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10.wav"/><Relationship Id="rId1" Type="http://schemas.microsoft.com/office/2007/relationships/media" Target="../media/media10.wav"/><Relationship Id="rId6" Type="http://schemas.openxmlformats.org/officeDocument/2006/relationships/image" Target="../media/image16.png"/><Relationship Id="rId5" Type="http://schemas.openxmlformats.org/officeDocument/2006/relationships/image" Target="../media/image25.emf"/><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11.wav"/><Relationship Id="rId1" Type="http://schemas.microsoft.com/office/2007/relationships/media" Target="../media/media11.wav"/><Relationship Id="rId6" Type="http://schemas.openxmlformats.org/officeDocument/2006/relationships/image" Target="../media/image16.png"/><Relationship Id="rId5" Type="http://schemas.openxmlformats.org/officeDocument/2006/relationships/image" Target="../media/image26.emf"/><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12.wav"/><Relationship Id="rId1" Type="http://schemas.microsoft.com/office/2007/relationships/media" Target="../media/media12.wav"/><Relationship Id="rId6" Type="http://schemas.openxmlformats.org/officeDocument/2006/relationships/image" Target="../media/image27.emf"/><Relationship Id="rId5" Type="http://schemas.openxmlformats.org/officeDocument/2006/relationships/image" Target="../media/image16.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13.wav"/><Relationship Id="rId1" Type="http://schemas.microsoft.com/office/2007/relationships/media" Target="../media/media13.wav"/><Relationship Id="rId6" Type="http://schemas.openxmlformats.org/officeDocument/2006/relationships/image" Target="../media/image28.emf"/><Relationship Id="rId5" Type="http://schemas.openxmlformats.org/officeDocument/2006/relationships/image" Target="../media/image16.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14.wav"/><Relationship Id="rId1" Type="http://schemas.microsoft.com/office/2007/relationships/media" Target="../media/media14.wav"/><Relationship Id="rId5" Type="http://schemas.openxmlformats.org/officeDocument/2006/relationships/image" Target="../media/image16.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audio" Target="../media/media15.wav"/><Relationship Id="rId1" Type="http://schemas.microsoft.com/office/2007/relationships/media" Target="../media/media15.wav"/><Relationship Id="rId5" Type="http://schemas.openxmlformats.org/officeDocument/2006/relationships/image" Target="../media/image16.png"/><Relationship Id="rId4"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2.wav"/><Relationship Id="rId1" Type="http://schemas.microsoft.com/office/2007/relationships/media" Target="../media/media2.wav"/><Relationship Id="rId6" Type="http://schemas.openxmlformats.org/officeDocument/2006/relationships/image" Target="../media/image17.emf"/><Relationship Id="rId5" Type="http://schemas.openxmlformats.org/officeDocument/2006/relationships/image" Target="../media/image16.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3.wav"/><Relationship Id="rId1" Type="http://schemas.microsoft.com/office/2007/relationships/media" Target="../media/media3.wav"/><Relationship Id="rId6" Type="http://schemas.openxmlformats.org/officeDocument/2006/relationships/image" Target="../media/image18.emf"/><Relationship Id="rId5" Type="http://schemas.openxmlformats.org/officeDocument/2006/relationships/image" Target="../media/image16.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4.wav"/><Relationship Id="rId1" Type="http://schemas.microsoft.com/office/2007/relationships/media" Target="../media/media4.wav"/><Relationship Id="rId6" Type="http://schemas.openxmlformats.org/officeDocument/2006/relationships/image" Target="../media/image19.emf"/><Relationship Id="rId5" Type="http://schemas.openxmlformats.org/officeDocument/2006/relationships/image" Target="../media/image16.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5.wav"/><Relationship Id="rId1" Type="http://schemas.microsoft.com/office/2007/relationships/media" Target="../media/media5.wav"/><Relationship Id="rId6" Type="http://schemas.openxmlformats.org/officeDocument/2006/relationships/image" Target="../media/image16.png"/><Relationship Id="rId5" Type="http://schemas.openxmlformats.org/officeDocument/2006/relationships/image" Target="../media/image20.emf"/><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6.wav"/><Relationship Id="rId1" Type="http://schemas.microsoft.com/office/2007/relationships/media" Target="../media/media6.wav"/><Relationship Id="rId6" Type="http://schemas.openxmlformats.org/officeDocument/2006/relationships/image" Target="../media/image16.png"/><Relationship Id="rId5" Type="http://schemas.openxmlformats.org/officeDocument/2006/relationships/image" Target="../media/image21.emf"/><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7.wav"/><Relationship Id="rId1" Type="http://schemas.microsoft.com/office/2007/relationships/media" Target="../media/media7.wav"/><Relationship Id="rId6" Type="http://schemas.openxmlformats.org/officeDocument/2006/relationships/image" Target="../media/image16.png"/><Relationship Id="rId5" Type="http://schemas.openxmlformats.org/officeDocument/2006/relationships/image" Target="../media/image22.emf"/><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8.wav"/><Relationship Id="rId1" Type="http://schemas.microsoft.com/office/2007/relationships/media" Target="../media/media8.wav"/><Relationship Id="rId6" Type="http://schemas.openxmlformats.org/officeDocument/2006/relationships/image" Target="../media/image16.png"/><Relationship Id="rId5" Type="http://schemas.openxmlformats.org/officeDocument/2006/relationships/image" Target="../media/image23.emf"/><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9.wav"/><Relationship Id="rId1" Type="http://schemas.microsoft.com/office/2007/relationships/media" Target="../media/media9.wav"/><Relationship Id="rId6" Type="http://schemas.openxmlformats.org/officeDocument/2006/relationships/image" Target="../media/image16.png"/><Relationship Id="rId5" Type="http://schemas.openxmlformats.org/officeDocument/2006/relationships/image" Target="../media/image24.emf"/><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Main"/>
          <p:cNvSpPr>
            <a:spLocks noGrp="1"/>
          </p:cNvSpPr>
          <p:nvPr>
            <p:ph type="title"/>
          </p:nvPr>
        </p:nvSpPr>
        <p:spPr/>
        <p:txBody>
          <a:bodyPr/>
          <a:lstStyle/>
          <a:p>
            <a:r>
              <a:rPr lang="en-GB" smtClean="0">
                <a:solidFill>
                  <a:schemeClr val="bg1"/>
                </a:solidFill>
              </a:rPr>
              <a:t>ADOPTION</a:t>
            </a:r>
            <a:endParaRPr lang="en-GB" dirty="0">
              <a:solidFill>
                <a:schemeClr val="bg1"/>
              </a:solidFill>
            </a:endParaRPr>
          </a:p>
        </p:txBody>
      </p:sp>
      <p:sp>
        <p:nvSpPr>
          <p:cNvPr id="5" name="Text Placeholder 4"/>
          <p:cNvSpPr>
            <a:spLocks noGrp="1"/>
          </p:cNvSpPr>
          <p:nvPr>
            <p:ph type="body" sz="quarter" idx="11"/>
          </p:nvPr>
        </p:nvSpPr>
        <p:spPr/>
        <p:txBody>
          <a:bodyPr/>
          <a:lstStyle/>
          <a:p>
            <a:endParaRPr lang="en-GB"/>
          </a:p>
        </p:txBody>
      </p:sp>
      <p:pic>
        <p:nvPicPr>
          <p:cNvPr id="6150"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7000" y="546100"/>
            <a:ext cx="10439400" cy="6445961"/>
          </a:xfrm>
          <a:prstGeom prst="rect">
            <a:avLst/>
          </a:prstGeom>
          <a:noFill/>
          <a:ln>
            <a:noFill/>
          </a:ln>
          <a:effectLst>
            <a:outerShdw blurRad="292100" dist="139700" dir="2699995"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9867900" y="6735763"/>
            <a:ext cx="609600" cy="609600"/>
          </a:xfrm>
          <a:prstGeom prst="rect">
            <a:avLst/>
          </a:prstGeom>
        </p:spPr>
      </p:pic>
    </p:spTree>
    <p:extLst>
      <p:ext uri="{BB962C8B-B14F-4D97-AF65-F5344CB8AC3E}">
        <p14:creationId xmlns:p14="http://schemas.microsoft.com/office/powerpoint/2010/main" val="3416673400"/>
      </p:ext>
    </p:extLst>
  </p:cSld>
  <p:clrMapOvr>
    <a:masterClrMapping/>
  </p:clrMapOvr>
  <mc:AlternateContent xmlns:mc="http://schemas.openxmlformats.org/markup-compatibility/2006" xmlns:p14="http://schemas.microsoft.com/office/powerpoint/2010/main">
    <mc:Choice Requires="p14">
      <p:transition p14:dur="100" advTm="23029">
        <p:cut/>
      </p:transition>
    </mc:Choice>
    <mc:Fallback xmlns="">
      <p:transition advTm="23029">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Main"/>
          <p:cNvSpPr>
            <a:spLocks noGrp="1"/>
          </p:cNvSpPr>
          <p:nvPr>
            <p:ph type="title"/>
          </p:nvPr>
        </p:nvSpPr>
        <p:spPr/>
        <p:txBody>
          <a:bodyPr/>
          <a:lstStyle/>
          <a:p>
            <a:r>
              <a:rPr lang="en-GB" smtClean="0"/>
              <a:t>Introduction</a:t>
            </a:r>
            <a:endParaRPr lang="en-GB" dirty="0"/>
          </a:p>
        </p:txBody>
      </p:sp>
      <p:sp>
        <p:nvSpPr>
          <p:cNvPr id="15" name="Text Placeholder 14"/>
          <p:cNvSpPr>
            <a:spLocks noGrp="1"/>
          </p:cNvSpPr>
          <p:nvPr>
            <p:ph type="body" sz="quarter" idx="11"/>
          </p:nvPr>
        </p:nvSpPr>
        <p:spPr/>
        <p:txBody>
          <a:bodyPr/>
          <a:lstStyle/>
          <a:p>
            <a:endParaRPr lang="en-GB"/>
          </a:p>
        </p:txBody>
      </p:sp>
      <p:pic>
        <p:nvPicPr>
          <p:cNvPr id="921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0500" y="533400"/>
            <a:ext cx="10321827" cy="6481763"/>
          </a:xfrm>
          <a:prstGeom prst="rect">
            <a:avLst/>
          </a:prstGeom>
          <a:noFill/>
          <a:ln>
            <a:noFill/>
          </a:ln>
          <a:effectLst>
            <a:outerShdw blurRad="292100" dist="139700" dir="2700002" algn="ctr"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9867900" y="6735763"/>
            <a:ext cx="609600" cy="609600"/>
          </a:xfrm>
          <a:prstGeom prst="rect">
            <a:avLst/>
          </a:prstGeom>
        </p:spPr>
      </p:pic>
    </p:spTree>
    <p:extLst>
      <p:ext uri="{BB962C8B-B14F-4D97-AF65-F5344CB8AC3E}">
        <p14:creationId xmlns:p14="http://schemas.microsoft.com/office/powerpoint/2010/main" val="3180031052"/>
      </p:ext>
    </p:extLst>
  </p:cSld>
  <p:clrMapOvr>
    <a:masterClrMapping/>
  </p:clrMapOvr>
  <mc:AlternateContent xmlns:mc="http://schemas.openxmlformats.org/markup-compatibility/2006">
    <mc:Choice xmlns:p14="http://schemas.microsoft.com/office/powerpoint/2010/main" Requires="p14">
      <p:transition p14:dur="100" advTm="40150">
        <p:cut/>
      </p:transition>
    </mc:Choice>
    <mc:Fallback>
      <p:transition advTm="40150">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Main"/>
          <p:cNvSpPr>
            <a:spLocks noGrp="1"/>
          </p:cNvSpPr>
          <p:nvPr>
            <p:ph type="title"/>
          </p:nvPr>
        </p:nvSpPr>
        <p:spPr/>
        <p:txBody>
          <a:bodyPr/>
          <a:lstStyle/>
          <a:p>
            <a:r>
              <a:rPr lang="en-GB" smtClean="0"/>
              <a:t>Introduction</a:t>
            </a:r>
            <a:endParaRPr lang="en-GB" dirty="0"/>
          </a:p>
        </p:txBody>
      </p:sp>
      <p:sp>
        <p:nvSpPr>
          <p:cNvPr id="15" name="Text Placeholder 14"/>
          <p:cNvSpPr>
            <a:spLocks noGrp="1"/>
          </p:cNvSpPr>
          <p:nvPr>
            <p:ph type="body" sz="quarter" idx="11"/>
          </p:nvPr>
        </p:nvSpPr>
        <p:spPr/>
        <p:txBody>
          <a:bodyPr/>
          <a:lstStyle/>
          <a:p>
            <a:endParaRPr lang="en-GB"/>
          </a:p>
        </p:txBody>
      </p:sp>
      <p:pic>
        <p:nvPicPr>
          <p:cNvPr id="4"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0500" y="533400"/>
            <a:ext cx="10321827" cy="6481763"/>
          </a:xfrm>
          <a:prstGeom prst="rect">
            <a:avLst/>
          </a:prstGeom>
          <a:noFill/>
          <a:ln>
            <a:noFill/>
          </a:ln>
          <a:effectLst>
            <a:outerShdw blurRad="292100" dist="139700" dir="2700002" algn="ctr"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9867900" y="6735763"/>
            <a:ext cx="609600" cy="609600"/>
          </a:xfrm>
          <a:prstGeom prst="rect">
            <a:avLst/>
          </a:prstGeom>
        </p:spPr>
      </p:pic>
    </p:spTree>
    <p:extLst>
      <p:ext uri="{BB962C8B-B14F-4D97-AF65-F5344CB8AC3E}">
        <p14:creationId xmlns:p14="http://schemas.microsoft.com/office/powerpoint/2010/main" val="3180031052"/>
      </p:ext>
    </p:extLst>
  </p:cSld>
  <p:clrMapOvr>
    <a:masterClrMapping/>
  </p:clrMapOvr>
  <mc:AlternateContent xmlns:mc="http://schemas.openxmlformats.org/markup-compatibility/2006">
    <mc:Choice xmlns:p14="http://schemas.microsoft.com/office/powerpoint/2010/main" Requires="p14">
      <p:transition p14:dur="100" advTm="29696">
        <p:cut/>
      </p:transition>
    </mc:Choice>
    <mc:Fallback>
      <p:transition advTm="29696">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Main"/>
          <p:cNvSpPr>
            <a:spLocks noGrp="1"/>
          </p:cNvSpPr>
          <p:nvPr>
            <p:ph type="title"/>
          </p:nvPr>
        </p:nvSpPr>
        <p:spPr/>
        <p:txBody>
          <a:bodyPr/>
          <a:lstStyle/>
          <a:p>
            <a:r>
              <a:rPr lang="en-GB" smtClean="0"/>
              <a:t>Introduction</a:t>
            </a:r>
            <a:endParaRPr lang="en-GB" dirty="0"/>
          </a:p>
        </p:txBody>
      </p:sp>
      <p:sp>
        <p:nvSpPr>
          <p:cNvPr id="15" name="Text Placeholder 14"/>
          <p:cNvSpPr>
            <a:spLocks noGrp="1"/>
          </p:cNvSpPr>
          <p:nvPr>
            <p:ph type="body" sz="quarter" idx="11"/>
          </p:nvPr>
        </p:nvSpPr>
        <p:spPr/>
        <p:txBody>
          <a:bodyPr/>
          <a:lstStyle/>
          <a:p>
            <a:endParaRPr lang="en-GB"/>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9867900" y="6735763"/>
            <a:ext cx="609600" cy="609600"/>
          </a:xfrm>
          <a:prstGeom prst="rect">
            <a:avLst/>
          </a:prstGeom>
        </p:spPr>
      </p:pic>
      <p:pic>
        <p:nvPicPr>
          <p:cNvPr id="11266"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0500" y="533400"/>
            <a:ext cx="10321827" cy="6481763"/>
          </a:xfrm>
          <a:prstGeom prst="rect">
            <a:avLst/>
          </a:prstGeom>
          <a:noFill/>
          <a:ln>
            <a:noFill/>
          </a:ln>
          <a:effectLst>
            <a:outerShdw blurRad="292100" dist="139700" dir="2700002" algn="ctr"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91442519"/>
      </p:ext>
    </p:extLst>
  </p:cSld>
  <p:clrMapOvr>
    <a:masterClrMapping/>
  </p:clrMapOvr>
  <mc:AlternateContent xmlns:mc="http://schemas.openxmlformats.org/markup-compatibility/2006" xmlns:p14="http://schemas.microsoft.com/office/powerpoint/2010/main">
    <mc:Choice Requires="p14">
      <p:transition p14:dur="100" advTm="42793">
        <p:cut/>
      </p:transition>
    </mc:Choice>
    <mc:Fallback xmlns="">
      <p:transition advTm="42793">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Main"/>
          <p:cNvSpPr>
            <a:spLocks noGrp="1"/>
          </p:cNvSpPr>
          <p:nvPr>
            <p:ph type="title"/>
          </p:nvPr>
        </p:nvSpPr>
        <p:spPr/>
        <p:txBody>
          <a:bodyPr/>
          <a:lstStyle/>
          <a:p>
            <a:r>
              <a:rPr lang="en-GB" smtClean="0"/>
              <a:t>Introduction</a:t>
            </a:r>
            <a:endParaRPr lang="en-GB" dirty="0"/>
          </a:p>
        </p:txBody>
      </p:sp>
      <p:sp>
        <p:nvSpPr>
          <p:cNvPr id="15" name="Text Placeholder 14"/>
          <p:cNvSpPr>
            <a:spLocks noGrp="1"/>
          </p:cNvSpPr>
          <p:nvPr>
            <p:ph type="body" sz="quarter" idx="11"/>
          </p:nvPr>
        </p:nvSpPr>
        <p:spPr/>
        <p:txBody>
          <a:bodyPr/>
          <a:lstStyle/>
          <a:p>
            <a:endParaRPr lang="en-GB"/>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9867900" y="6735763"/>
            <a:ext cx="609600" cy="609600"/>
          </a:xfrm>
          <a:prstGeom prst="rect">
            <a:avLst/>
          </a:prstGeom>
        </p:spPr>
      </p:pic>
      <p:pic>
        <p:nvPicPr>
          <p:cNvPr id="1229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0500" y="533400"/>
            <a:ext cx="10321827" cy="6481763"/>
          </a:xfrm>
          <a:prstGeom prst="rect">
            <a:avLst/>
          </a:prstGeom>
          <a:noFill/>
          <a:ln>
            <a:noFill/>
          </a:ln>
          <a:effectLst>
            <a:outerShdw blurRad="292100" dist="139700" dir="2700002" algn="ctr"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91442519"/>
      </p:ext>
    </p:extLst>
  </p:cSld>
  <p:clrMapOvr>
    <a:masterClrMapping/>
  </p:clrMapOvr>
  <mc:AlternateContent xmlns:mc="http://schemas.openxmlformats.org/markup-compatibility/2006" xmlns:p14="http://schemas.microsoft.com/office/powerpoint/2010/main">
    <mc:Choice Requires="p14">
      <p:transition p14:dur="100" advTm="28351">
        <p:cut/>
      </p:transition>
    </mc:Choice>
    <mc:Fallback xmlns="">
      <p:transition advTm="28351">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Main"/>
          <p:cNvSpPr>
            <a:spLocks noGrp="1"/>
          </p:cNvSpPr>
          <p:nvPr>
            <p:ph type="title"/>
          </p:nvPr>
        </p:nvSpPr>
        <p:spPr/>
        <p:txBody>
          <a:bodyPr/>
          <a:lstStyle/>
          <a:p>
            <a:r>
              <a:rPr lang="en-GB" smtClean="0"/>
              <a:t>Introduction</a:t>
            </a:r>
            <a:endParaRPr lang="en-GB" dirty="0"/>
          </a:p>
        </p:txBody>
      </p:sp>
      <p:sp>
        <p:nvSpPr>
          <p:cNvPr id="15" name="Text Placeholder 14"/>
          <p:cNvSpPr>
            <a:spLocks noGrp="1"/>
          </p:cNvSpPr>
          <p:nvPr>
            <p:ph type="body" sz="quarter" idx="11"/>
          </p:nvPr>
        </p:nvSpPr>
        <p:spPr/>
        <p:txBody>
          <a:bodyPr/>
          <a:lstStyle/>
          <a:p>
            <a:r>
              <a:rPr lang="en-GB" dirty="0" smtClean="0"/>
              <a:t>Summary</a:t>
            </a:r>
            <a:endParaRPr lang="en-GB" dirty="0"/>
          </a:p>
        </p:txBody>
      </p:sp>
      <p:sp>
        <p:nvSpPr>
          <p:cNvPr id="4" name="Rectangle 3"/>
          <p:cNvSpPr/>
          <p:nvPr/>
        </p:nvSpPr>
        <p:spPr>
          <a:xfrm>
            <a:off x="390525" y="838200"/>
            <a:ext cx="10001249" cy="5693866"/>
          </a:xfrm>
          <a:prstGeom prst="rect">
            <a:avLst/>
          </a:prstGeom>
          <a:noFill/>
          <a:ln>
            <a:noFill/>
          </a:ln>
          <a:effectLst>
            <a:outerShdw blurRad="292100" dist="139700" dir="2700002" algn="ctr"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pPr marL="457200" indent="-457200" algn="l">
              <a:spcAft>
                <a:spcPts val="2400"/>
              </a:spcAft>
              <a:buFont typeface="+mj-lt"/>
              <a:buAutoNum type="arabicPeriod"/>
            </a:pPr>
            <a:r>
              <a:rPr lang="en-GB" sz="3600" dirty="0">
                <a:solidFill>
                  <a:srgbClr val="285EA6"/>
                </a:solidFill>
                <a:latin typeface="Arial" charset="0"/>
              </a:rPr>
              <a:t>Use POET to create </a:t>
            </a:r>
            <a:r>
              <a:rPr lang="en-GB" sz="3600" dirty="0">
                <a:solidFill>
                  <a:srgbClr val="5E28A6"/>
                </a:solidFill>
                <a:latin typeface="Arial" charset="0"/>
              </a:rPr>
              <a:t>your</a:t>
            </a:r>
            <a:r>
              <a:rPr lang="en-GB" sz="3600" dirty="0">
                <a:solidFill>
                  <a:srgbClr val="285EA6"/>
                </a:solidFill>
                <a:latin typeface="Arial" charset="0"/>
              </a:rPr>
              <a:t> Operating model for Enterprise Transformation (XOET)</a:t>
            </a:r>
          </a:p>
          <a:p>
            <a:pPr marL="457200" indent="-457200" algn="l">
              <a:spcAft>
                <a:spcPts val="2400"/>
              </a:spcAft>
              <a:buFont typeface="+mj-lt"/>
              <a:buAutoNum type="arabicPeriod"/>
            </a:pPr>
            <a:r>
              <a:rPr lang="en-GB" sz="3600" dirty="0">
                <a:solidFill>
                  <a:srgbClr val="285EA6"/>
                </a:solidFill>
                <a:latin typeface="Arial" charset="0"/>
              </a:rPr>
              <a:t>Use </a:t>
            </a:r>
            <a:r>
              <a:rPr lang="en-GB" sz="3600" dirty="0">
                <a:solidFill>
                  <a:srgbClr val="5E28A6"/>
                </a:solidFill>
                <a:latin typeface="Arial" charset="0"/>
              </a:rPr>
              <a:t>your</a:t>
            </a:r>
            <a:r>
              <a:rPr lang="en-GB" sz="3600" dirty="0">
                <a:solidFill>
                  <a:srgbClr val="285EA6"/>
                </a:solidFill>
                <a:latin typeface="Arial" charset="0"/>
              </a:rPr>
              <a:t> Operating model for Enterprise Transformation (XOET) </a:t>
            </a:r>
            <a:r>
              <a:rPr lang="en-GB" sz="3600" dirty="0" smtClean="0">
                <a:solidFill>
                  <a:srgbClr val="285EA6"/>
                </a:solidFill>
                <a:latin typeface="Arial" charset="0"/>
              </a:rPr>
              <a:t>and PEAF to </a:t>
            </a:r>
            <a:r>
              <a:rPr lang="en-GB" sz="3600" dirty="0">
                <a:solidFill>
                  <a:srgbClr val="285EA6"/>
                </a:solidFill>
                <a:latin typeface="Arial" charset="0"/>
              </a:rPr>
              <a:t>create </a:t>
            </a:r>
            <a:r>
              <a:rPr lang="en-GB" sz="3600" dirty="0">
                <a:solidFill>
                  <a:srgbClr val="5E28A6"/>
                </a:solidFill>
                <a:latin typeface="Arial" charset="0"/>
              </a:rPr>
              <a:t>your</a:t>
            </a:r>
            <a:r>
              <a:rPr lang="en-GB" sz="3600" dirty="0">
                <a:solidFill>
                  <a:srgbClr val="285EA6"/>
                </a:solidFill>
                <a:latin typeface="Arial" charset="0"/>
              </a:rPr>
              <a:t> reference model for EA (XEAF)</a:t>
            </a:r>
          </a:p>
          <a:p>
            <a:pPr marL="457200" indent="-457200" algn="l">
              <a:spcAft>
                <a:spcPts val="2400"/>
              </a:spcAft>
              <a:buFont typeface="+mj-lt"/>
              <a:buAutoNum type="arabicPeriod"/>
            </a:pPr>
            <a:r>
              <a:rPr lang="en-GB" sz="3600" dirty="0">
                <a:solidFill>
                  <a:srgbClr val="285EA6"/>
                </a:solidFill>
                <a:latin typeface="Arial" charset="0"/>
              </a:rPr>
              <a:t>Use </a:t>
            </a:r>
            <a:r>
              <a:rPr lang="en-GB" sz="3600" dirty="0">
                <a:solidFill>
                  <a:srgbClr val="5E28A6"/>
                </a:solidFill>
                <a:latin typeface="Arial" charset="0"/>
              </a:rPr>
              <a:t>your</a:t>
            </a:r>
            <a:r>
              <a:rPr lang="en-GB" sz="3600" dirty="0">
                <a:solidFill>
                  <a:srgbClr val="285EA6"/>
                </a:solidFill>
                <a:latin typeface="Arial" charset="0"/>
              </a:rPr>
              <a:t> reference model for EA (XEAF) to determine how to </a:t>
            </a:r>
            <a:r>
              <a:rPr lang="en-GB" sz="3600" dirty="0" smtClean="0">
                <a:solidFill>
                  <a:srgbClr val="285EA6"/>
                </a:solidFill>
                <a:latin typeface="Arial" charset="0"/>
              </a:rPr>
              <a:t>pragmatically mature </a:t>
            </a:r>
            <a:r>
              <a:rPr lang="en-GB" sz="3600" dirty="0">
                <a:solidFill>
                  <a:srgbClr val="285EA6"/>
                </a:solidFill>
                <a:latin typeface="Arial" charset="0"/>
              </a:rPr>
              <a:t>the Methods, Artefacts, Culture and Environment you currently use for EA.</a:t>
            </a:r>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9867900" y="6735763"/>
            <a:ext cx="609600" cy="609600"/>
          </a:xfrm>
          <a:prstGeom prst="rect">
            <a:avLst/>
          </a:prstGeom>
        </p:spPr>
      </p:pic>
    </p:spTree>
    <p:extLst>
      <p:ext uri="{BB962C8B-B14F-4D97-AF65-F5344CB8AC3E}">
        <p14:creationId xmlns:p14="http://schemas.microsoft.com/office/powerpoint/2010/main" val="4145213801"/>
      </p:ext>
    </p:extLst>
  </p:cSld>
  <p:clrMapOvr>
    <a:masterClrMapping/>
  </p:clrMapOvr>
  <mc:AlternateContent xmlns:mc="http://schemas.openxmlformats.org/markup-compatibility/2006" xmlns:p14="http://schemas.microsoft.com/office/powerpoint/2010/main">
    <mc:Choice Requires="p14">
      <p:transition p14:dur="100" advTm="29221">
        <p:cut/>
      </p:transition>
    </mc:Choice>
    <mc:Fallback xmlns="">
      <p:transition advTm="29221">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9867900" y="6735763"/>
            <a:ext cx="609600" cy="609600"/>
          </a:xfrm>
          <a:prstGeom prst="rect">
            <a:avLst/>
          </a:prstGeom>
        </p:spPr>
      </p:pic>
    </p:spTree>
    <p:extLst>
      <p:ext uri="{BB962C8B-B14F-4D97-AF65-F5344CB8AC3E}">
        <p14:creationId xmlns:p14="http://schemas.microsoft.com/office/powerpoint/2010/main" val="2492677434"/>
      </p:ext>
    </p:extLst>
  </p:cSld>
  <p:clrMapOvr>
    <a:masterClrMapping/>
  </p:clrMapOvr>
  <mc:AlternateContent xmlns:mc="http://schemas.openxmlformats.org/markup-compatibility/2006" xmlns:p14="http://schemas.microsoft.com/office/powerpoint/2010/main">
    <mc:Choice Requires="p14">
      <p:transition p14:dur="100" advTm="5206">
        <p:cut/>
      </p:transition>
    </mc:Choice>
    <mc:Fallback xmlns="">
      <p:transition advTm="5206">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Main"/>
          <p:cNvSpPr>
            <a:spLocks noGrp="1"/>
          </p:cNvSpPr>
          <p:nvPr>
            <p:ph type="title"/>
          </p:nvPr>
        </p:nvSpPr>
        <p:spPr/>
        <p:txBody>
          <a:bodyPr/>
          <a:lstStyle/>
          <a:p>
            <a:r>
              <a:rPr lang="en-GB" smtClean="0"/>
              <a:t>Introduction</a:t>
            </a:r>
            <a:endParaRPr lang="en-GB" dirty="0"/>
          </a:p>
        </p:txBody>
      </p:sp>
      <p:sp>
        <p:nvSpPr>
          <p:cNvPr id="15" name="Text Placeholder 14"/>
          <p:cNvSpPr>
            <a:spLocks noGrp="1"/>
          </p:cNvSpPr>
          <p:nvPr>
            <p:ph type="body" sz="quarter" idx="11"/>
          </p:nvPr>
        </p:nvSpPr>
        <p:spPr/>
        <p:txBody>
          <a:bodyPr/>
          <a:lstStyle/>
          <a:p>
            <a:endParaRPr lang="en-GB"/>
          </a:p>
        </p:txBody>
      </p:sp>
      <p:pic>
        <p:nvPicPr>
          <p:cNvPr id="10" name="Audio 9">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9867900" y="6735763"/>
            <a:ext cx="609600" cy="609600"/>
          </a:xfrm>
          <a:prstGeom prst="rect">
            <a:avLst/>
          </a:prstGeom>
        </p:spPr>
      </p:pic>
      <p:pic>
        <p:nvPicPr>
          <p:cNvPr id="3"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0500" y="533400"/>
            <a:ext cx="10321827" cy="6481763"/>
          </a:xfrm>
          <a:prstGeom prst="rect">
            <a:avLst/>
          </a:prstGeom>
          <a:noFill/>
          <a:ln>
            <a:noFill/>
          </a:ln>
          <a:effectLst>
            <a:outerShdw blurRad="292100" dist="139700" dir="2700002" algn="ctr"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53472732"/>
      </p:ext>
    </p:extLst>
  </p:cSld>
  <p:clrMapOvr>
    <a:masterClrMapping/>
  </p:clrMapOvr>
  <mc:AlternateContent xmlns:mc="http://schemas.openxmlformats.org/markup-compatibility/2006" xmlns:p14="http://schemas.microsoft.com/office/powerpoint/2010/main">
    <mc:Choice Requires="p14">
      <p:transition p14:dur="100" advTm="43039">
        <p:cut/>
      </p:transition>
    </mc:Choice>
    <mc:Fallback xmlns="">
      <p:transition advTm="43039">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Main"/>
          <p:cNvSpPr>
            <a:spLocks noGrp="1"/>
          </p:cNvSpPr>
          <p:nvPr>
            <p:ph type="title"/>
          </p:nvPr>
        </p:nvSpPr>
        <p:spPr/>
        <p:txBody>
          <a:bodyPr/>
          <a:lstStyle/>
          <a:p>
            <a:r>
              <a:rPr lang="en-GB" smtClean="0"/>
              <a:t>Introduction</a:t>
            </a:r>
            <a:endParaRPr lang="en-GB" dirty="0"/>
          </a:p>
        </p:txBody>
      </p:sp>
      <p:sp>
        <p:nvSpPr>
          <p:cNvPr id="15" name="Text Placeholder 14"/>
          <p:cNvSpPr>
            <a:spLocks noGrp="1"/>
          </p:cNvSpPr>
          <p:nvPr>
            <p:ph type="body" sz="quarter" idx="11"/>
          </p:nvPr>
        </p:nvSpPr>
        <p:spPr/>
        <p:txBody>
          <a:bodyPr/>
          <a:lstStyle/>
          <a:p>
            <a:endParaRPr lang="en-GB"/>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9867900" y="6735763"/>
            <a:ext cx="609600" cy="609600"/>
          </a:xfrm>
          <a:prstGeom prst="rect">
            <a:avLst/>
          </a:prstGeom>
        </p:spPr>
      </p:pic>
      <p:pic>
        <p:nvPicPr>
          <p:cNvPr id="3"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0500" y="533400"/>
            <a:ext cx="10321827" cy="6481763"/>
          </a:xfrm>
          <a:prstGeom prst="rect">
            <a:avLst/>
          </a:prstGeom>
          <a:noFill/>
          <a:ln>
            <a:noFill/>
          </a:ln>
          <a:effectLst>
            <a:outerShdw blurRad="292100" dist="139700" dir="2700002" algn="ctr"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80031052"/>
      </p:ext>
    </p:extLst>
  </p:cSld>
  <p:clrMapOvr>
    <a:masterClrMapping/>
  </p:clrMapOvr>
  <mc:AlternateContent xmlns:mc="http://schemas.openxmlformats.org/markup-compatibility/2006" xmlns:p14="http://schemas.microsoft.com/office/powerpoint/2010/main">
    <mc:Choice Requires="p14">
      <p:transition p14:dur="100" advTm="74667">
        <p:cut/>
      </p:transition>
    </mc:Choice>
    <mc:Fallback xmlns="">
      <p:transition advTm="74667">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Main"/>
          <p:cNvSpPr>
            <a:spLocks noGrp="1"/>
          </p:cNvSpPr>
          <p:nvPr>
            <p:ph type="title"/>
          </p:nvPr>
        </p:nvSpPr>
        <p:spPr/>
        <p:txBody>
          <a:bodyPr/>
          <a:lstStyle/>
          <a:p>
            <a:r>
              <a:rPr lang="en-GB" smtClean="0"/>
              <a:t>Introduction</a:t>
            </a:r>
            <a:endParaRPr lang="en-GB" dirty="0"/>
          </a:p>
        </p:txBody>
      </p:sp>
      <p:sp>
        <p:nvSpPr>
          <p:cNvPr id="15" name="Text Placeholder 14"/>
          <p:cNvSpPr>
            <a:spLocks noGrp="1"/>
          </p:cNvSpPr>
          <p:nvPr>
            <p:ph type="body" sz="quarter" idx="11"/>
          </p:nvPr>
        </p:nvSpPr>
        <p:spPr/>
        <p:txBody>
          <a:bodyPr/>
          <a:lstStyle/>
          <a:p>
            <a:endParaRPr lang="en-GB"/>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9867900" y="6735763"/>
            <a:ext cx="609600" cy="609600"/>
          </a:xfrm>
          <a:prstGeom prst="rect">
            <a:avLst/>
          </a:prstGeom>
        </p:spPr>
      </p:pic>
      <p:pic>
        <p:nvPicPr>
          <p:cNvPr id="3075"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0500" y="533400"/>
            <a:ext cx="10321827" cy="6481763"/>
          </a:xfrm>
          <a:prstGeom prst="rect">
            <a:avLst/>
          </a:prstGeom>
          <a:noFill/>
          <a:ln>
            <a:noFill/>
          </a:ln>
          <a:effectLst>
            <a:outerShdw blurRad="292100" dist="139700" dir="2700002" algn="ctr"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80031052"/>
      </p:ext>
    </p:extLst>
  </p:cSld>
  <p:clrMapOvr>
    <a:masterClrMapping/>
  </p:clrMapOvr>
  <mc:AlternateContent xmlns:mc="http://schemas.openxmlformats.org/markup-compatibility/2006" xmlns:p14="http://schemas.microsoft.com/office/powerpoint/2010/main">
    <mc:Choice Requires="p14">
      <p:transition p14:dur="100" advTm="43677">
        <p:cut/>
      </p:transition>
    </mc:Choice>
    <mc:Fallback xmlns="">
      <p:transition advTm="43677">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Main"/>
          <p:cNvSpPr>
            <a:spLocks noGrp="1"/>
          </p:cNvSpPr>
          <p:nvPr>
            <p:ph type="title"/>
          </p:nvPr>
        </p:nvSpPr>
        <p:spPr/>
        <p:txBody>
          <a:bodyPr/>
          <a:lstStyle/>
          <a:p>
            <a:r>
              <a:rPr lang="en-GB" smtClean="0"/>
              <a:t>Introduction</a:t>
            </a:r>
            <a:endParaRPr lang="en-GB" dirty="0"/>
          </a:p>
        </p:txBody>
      </p:sp>
      <p:sp>
        <p:nvSpPr>
          <p:cNvPr id="15" name="Text Placeholder 14"/>
          <p:cNvSpPr>
            <a:spLocks noGrp="1"/>
          </p:cNvSpPr>
          <p:nvPr>
            <p:ph type="body" sz="quarter" idx="11"/>
          </p:nvPr>
        </p:nvSpPr>
        <p:spPr/>
        <p:txBody>
          <a:bodyPr/>
          <a:lstStyle/>
          <a:p>
            <a:endParaRPr lang="en-GB"/>
          </a:p>
        </p:txBody>
      </p:sp>
      <p:pic>
        <p:nvPicPr>
          <p:cNvPr id="3"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0500" y="533400"/>
            <a:ext cx="10321827" cy="6481763"/>
          </a:xfrm>
          <a:prstGeom prst="rect">
            <a:avLst/>
          </a:prstGeom>
          <a:noFill/>
          <a:ln>
            <a:noFill/>
          </a:ln>
          <a:effectLst>
            <a:outerShdw blurRad="292100" dist="139700" dir="2700002" algn="ctr"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9867900" y="6735763"/>
            <a:ext cx="609600" cy="609600"/>
          </a:xfrm>
          <a:prstGeom prst="rect">
            <a:avLst/>
          </a:prstGeom>
        </p:spPr>
      </p:pic>
    </p:spTree>
    <p:extLst>
      <p:ext uri="{BB962C8B-B14F-4D97-AF65-F5344CB8AC3E}">
        <p14:creationId xmlns:p14="http://schemas.microsoft.com/office/powerpoint/2010/main" val="3180031052"/>
      </p:ext>
    </p:extLst>
  </p:cSld>
  <p:clrMapOvr>
    <a:masterClrMapping/>
  </p:clrMapOvr>
  <mc:AlternateContent xmlns:mc="http://schemas.openxmlformats.org/markup-compatibility/2006">
    <mc:Choice xmlns:p14="http://schemas.microsoft.com/office/powerpoint/2010/main" Requires="p14">
      <p:transition p14:dur="100" advTm="27573">
        <p:cut/>
      </p:transition>
    </mc:Choice>
    <mc:Fallback>
      <p:transition advTm="27573">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Main"/>
          <p:cNvSpPr>
            <a:spLocks noGrp="1"/>
          </p:cNvSpPr>
          <p:nvPr>
            <p:ph type="title"/>
          </p:nvPr>
        </p:nvSpPr>
        <p:spPr/>
        <p:txBody>
          <a:bodyPr/>
          <a:lstStyle/>
          <a:p>
            <a:r>
              <a:rPr lang="en-GB" smtClean="0"/>
              <a:t>Introduction</a:t>
            </a:r>
            <a:endParaRPr lang="en-GB" dirty="0"/>
          </a:p>
        </p:txBody>
      </p:sp>
      <p:sp>
        <p:nvSpPr>
          <p:cNvPr id="15" name="Text Placeholder 14"/>
          <p:cNvSpPr>
            <a:spLocks noGrp="1"/>
          </p:cNvSpPr>
          <p:nvPr>
            <p:ph type="body" sz="quarter" idx="11"/>
          </p:nvPr>
        </p:nvSpPr>
        <p:spPr/>
        <p:txBody>
          <a:bodyPr/>
          <a:lstStyle/>
          <a:p>
            <a:endParaRPr lang="en-GB"/>
          </a:p>
        </p:txBody>
      </p:sp>
      <p:pic>
        <p:nvPicPr>
          <p:cNvPr id="3"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0500" y="533400"/>
            <a:ext cx="10321827" cy="6481763"/>
          </a:xfrm>
          <a:prstGeom prst="rect">
            <a:avLst/>
          </a:prstGeom>
          <a:noFill/>
          <a:ln>
            <a:noFill/>
          </a:ln>
          <a:effectLst>
            <a:outerShdw blurRad="292100" dist="139700" dir="2700002" algn="ctr"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9867900" y="6735763"/>
            <a:ext cx="609600" cy="609600"/>
          </a:xfrm>
          <a:prstGeom prst="rect">
            <a:avLst/>
          </a:prstGeom>
        </p:spPr>
      </p:pic>
    </p:spTree>
    <p:extLst>
      <p:ext uri="{BB962C8B-B14F-4D97-AF65-F5344CB8AC3E}">
        <p14:creationId xmlns:p14="http://schemas.microsoft.com/office/powerpoint/2010/main" val="3180031052"/>
      </p:ext>
    </p:extLst>
  </p:cSld>
  <p:clrMapOvr>
    <a:masterClrMapping/>
  </p:clrMapOvr>
  <mc:AlternateContent xmlns:mc="http://schemas.openxmlformats.org/markup-compatibility/2006">
    <mc:Choice xmlns:p14="http://schemas.microsoft.com/office/powerpoint/2010/main" Requires="p14">
      <p:transition p14:dur="100" advTm="25139">
        <p:cut/>
      </p:transition>
    </mc:Choice>
    <mc:Fallback>
      <p:transition advTm="25139">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Main"/>
          <p:cNvSpPr>
            <a:spLocks noGrp="1"/>
          </p:cNvSpPr>
          <p:nvPr>
            <p:ph type="title"/>
          </p:nvPr>
        </p:nvSpPr>
        <p:spPr/>
        <p:txBody>
          <a:bodyPr/>
          <a:lstStyle/>
          <a:p>
            <a:r>
              <a:rPr lang="en-GB" smtClean="0"/>
              <a:t>Introduction</a:t>
            </a:r>
            <a:endParaRPr lang="en-GB" dirty="0"/>
          </a:p>
        </p:txBody>
      </p:sp>
      <p:sp>
        <p:nvSpPr>
          <p:cNvPr id="15" name="Text Placeholder 14"/>
          <p:cNvSpPr>
            <a:spLocks noGrp="1"/>
          </p:cNvSpPr>
          <p:nvPr>
            <p:ph type="body" sz="quarter" idx="11"/>
          </p:nvPr>
        </p:nvSpPr>
        <p:spPr/>
        <p:txBody>
          <a:bodyPr/>
          <a:lstStyle/>
          <a:p>
            <a:endParaRPr lang="en-GB"/>
          </a:p>
        </p:txBody>
      </p:sp>
      <p:pic>
        <p:nvPicPr>
          <p:cNvPr id="614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0500" y="533400"/>
            <a:ext cx="10321827" cy="6481763"/>
          </a:xfrm>
          <a:prstGeom prst="rect">
            <a:avLst/>
          </a:prstGeom>
          <a:noFill/>
          <a:ln>
            <a:noFill/>
          </a:ln>
          <a:effectLst>
            <a:outerShdw blurRad="292100" dist="139700" dir="2700002" algn="ctr"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9867900" y="6735763"/>
            <a:ext cx="609600" cy="609600"/>
          </a:xfrm>
          <a:prstGeom prst="rect">
            <a:avLst/>
          </a:prstGeom>
        </p:spPr>
      </p:pic>
    </p:spTree>
    <p:extLst>
      <p:ext uri="{BB962C8B-B14F-4D97-AF65-F5344CB8AC3E}">
        <p14:creationId xmlns:p14="http://schemas.microsoft.com/office/powerpoint/2010/main" val="3180031052"/>
      </p:ext>
    </p:extLst>
  </p:cSld>
  <p:clrMapOvr>
    <a:masterClrMapping/>
  </p:clrMapOvr>
  <mc:AlternateContent xmlns:mc="http://schemas.openxmlformats.org/markup-compatibility/2006">
    <mc:Choice xmlns:p14="http://schemas.microsoft.com/office/powerpoint/2010/main" Requires="p14">
      <p:transition p14:dur="100" advTm="16835">
        <p:cut/>
      </p:transition>
    </mc:Choice>
    <mc:Fallback>
      <p:transition advTm="16835">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Main"/>
          <p:cNvSpPr>
            <a:spLocks noGrp="1"/>
          </p:cNvSpPr>
          <p:nvPr>
            <p:ph type="title"/>
          </p:nvPr>
        </p:nvSpPr>
        <p:spPr/>
        <p:txBody>
          <a:bodyPr/>
          <a:lstStyle/>
          <a:p>
            <a:r>
              <a:rPr lang="en-GB" smtClean="0"/>
              <a:t>Introduction</a:t>
            </a:r>
            <a:endParaRPr lang="en-GB" dirty="0"/>
          </a:p>
        </p:txBody>
      </p:sp>
      <p:sp>
        <p:nvSpPr>
          <p:cNvPr id="15" name="Text Placeholder 14"/>
          <p:cNvSpPr>
            <a:spLocks noGrp="1"/>
          </p:cNvSpPr>
          <p:nvPr>
            <p:ph type="body" sz="quarter" idx="11"/>
          </p:nvPr>
        </p:nvSpPr>
        <p:spPr/>
        <p:txBody>
          <a:bodyPr/>
          <a:lstStyle/>
          <a:p>
            <a:endParaRPr lang="en-GB"/>
          </a:p>
        </p:txBody>
      </p:sp>
      <p:pic>
        <p:nvPicPr>
          <p:cNvPr id="717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0500" y="533400"/>
            <a:ext cx="10321827" cy="6481763"/>
          </a:xfrm>
          <a:prstGeom prst="rect">
            <a:avLst/>
          </a:prstGeom>
          <a:noFill/>
          <a:ln>
            <a:noFill/>
          </a:ln>
          <a:effectLst>
            <a:outerShdw blurRad="292100" dist="139700" dir="2700002" algn="ctr"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9867900" y="6735763"/>
            <a:ext cx="609600" cy="609600"/>
          </a:xfrm>
          <a:prstGeom prst="rect">
            <a:avLst/>
          </a:prstGeom>
        </p:spPr>
      </p:pic>
    </p:spTree>
    <p:extLst>
      <p:ext uri="{BB962C8B-B14F-4D97-AF65-F5344CB8AC3E}">
        <p14:creationId xmlns:p14="http://schemas.microsoft.com/office/powerpoint/2010/main" val="3180031052"/>
      </p:ext>
    </p:extLst>
  </p:cSld>
  <p:clrMapOvr>
    <a:masterClrMapping/>
  </p:clrMapOvr>
  <mc:AlternateContent xmlns:mc="http://schemas.openxmlformats.org/markup-compatibility/2006">
    <mc:Choice xmlns:p14="http://schemas.microsoft.com/office/powerpoint/2010/main" Requires="p14">
      <p:transition p14:dur="100" advTm="16257">
        <p:cut/>
      </p:transition>
    </mc:Choice>
    <mc:Fallback>
      <p:transition advTm="16257">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Main"/>
          <p:cNvSpPr>
            <a:spLocks noGrp="1"/>
          </p:cNvSpPr>
          <p:nvPr>
            <p:ph type="title"/>
          </p:nvPr>
        </p:nvSpPr>
        <p:spPr/>
        <p:txBody>
          <a:bodyPr/>
          <a:lstStyle/>
          <a:p>
            <a:r>
              <a:rPr lang="en-GB" smtClean="0"/>
              <a:t>Introduction</a:t>
            </a:r>
            <a:endParaRPr lang="en-GB" dirty="0"/>
          </a:p>
        </p:txBody>
      </p:sp>
      <p:sp>
        <p:nvSpPr>
          <p:cNvPr id="15" name="Text Placeholder 14"/>
          <p:cNvSpPr>
            <a:spLocks noGrp="1"/>
          </p:cNvSpPr>
          <p:nvPr>
            <p:ph type="body" sz="quarter" idx="11"/>
          </p:nvPr>
        </p:nvSpPr>
        <p:spPr/>
        <p:txBody>
          <a:bodyPr/>
          <a:lstStyle/>
          <a:p>
            <a:endParaRPr lang="en-GB"/>
          </a:p>
        </p:txBody>
      </p:sp>
      <p:pic>
        <p:nvPicPr>
          <p:cNvPr id="8194"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0500" y="533400"/>
            <a:ext cx="10321827" cy="6481763"/>
          </a:xfrm>
          <a:prstGeom prst="rect">
            <a:avLst/>
          </a:prstGeom>
          <a:noFill/>
          <a:ln>
            <a:noFill/>
          </a:ln>
          <a:effectLst>
            <a:outerShdw blurRad="292100" dist="139700" dir="2700002" algn="ctr"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9867900" y="6735763"/>
            <a:ext cx="609600" cy="609600"/>
          </a:xfrm>
          <a:prstGeom prst="rect">
            <a:avLst/>
          </a:prstGeom>
        </p:spPr>
      </p:pic>
    </p:spTree>
    <p:extLst>
      <p:ext uri="{BB962C8B-B14F-4D97-AF65-F5344CB8AC3E}">
        <p14:creationId xmlns:p14="http://schemas.microsoft.com/office/powerpoint/2010/main" val="3180031052"/>
      </p:ext>
    </p:extLst>
  </p:cSld>
  <p:clrMapOvr>
    <a:masterClrMapping/>
  </p:clrMapOvr>
  <mc:AlternateContent xmlns:mc="http://schemas.openxmlformats.org/markup-compatibility/2006">
    <mc:Choice xmlns:p14="http://schemas.microsoft.com/office/powerpoint/2010/main" Requires="p14">
      <p:transition p14:dur="100" advTm="36435">
        <p:cut/>
      </p:transition>
    </mc:Choice>
    <mc:Fallback>
      <p:transition advTm="36435">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PRESENTER" val="40269cddbcf510b512ad4e0c9a2bac8225fd9"/>
  <p:tag name="WR_METADATA_KEY" val="501561ce-04ed-4876-86fd-301791515b22"/>
</p:tagLst>
</file>

<file path=ppt/theme/theme1.xml><?xml version="1.0" encoding="utf-8"?>
<a:theme xmlns:a="http://schemas.openxmlformats.org/drawingml/2006/main" name="PEAF">
  <a:themeElements>
    <a:clrScheme name="">
      <a:dk1>
        <a:srgbClr val="000000"/>
      </a:dk1>
      <a:lt1>
        <a:srgbClr val="FFFFFF"/>
      </a:lt1>
      <a:dk2>
        <a:srgbClr val="FFFFFF"/>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fontScheme name="1_Corporate_PowerPoint_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FF0099"/>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rgbClr val="FF0099"/>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1_Corporate_PowerPoint_templat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Corporate_PowerPoint_templat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Corporate_PowerPoint_templat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Corporate_PowerPoint_templat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Corporate_PowerPoint_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Corporate_PowerPoint_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Corporate_PowerPoint_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1_Corporate_PowerPoint_template 8">
        <a:dk1>
          <a:srgbClr val="808080"/>
        </a:dk1>
        <a:lt1>
          <a:srgbClr val="FFFFFF"/>
        </a:lt1>
        <a:dk2>
          <a:srgbClr val="009999"/>
        </a:dk2>
        <a:lt2>
          <a:srgbClr val="FFFFFF"/>
        </a:lt2>
        <a:accent1>
          <a:srgbClr val="C0C0C0"/>
        </a:accent1>
        <a:accent2>
          <a:srgbClr val="0066FF"/>
        </a:accent2>
        <a:accent3>
          <a:srgbClr val="AACACA"/>
        </a:accent3>
        <a:accent4>
          <a:srgbClr val="DADADA"/>
        </a:accent4>
        <a:accent5>
          <a:srgbClr val="DCDCDC"/>
        </a:accent5>
        <a:accent6>
          <a:srgbClr val="005CE7"/>
        </a:accent6>
        <a:hlink>
          <a:srgbClr val="FF0000"/>
        </a:hlink>
        <a:folHlink>
          <a:srgbClr val="00990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Book">
  <a:themeElements>
    <a:clrScheme name="">
      <a:dk1>
        <a:srgbClr val="000000"/>
      </a:dk1>
      <a:lt1>
        <a:srgbClr val="FFFFFF"/>
      </a:lt1>
      <a:dk2>
        <a:srgbClr val="FFFFFF"/>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fontScheme name="1_Corporate_PowerPoint_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FF0099"/>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rgbClr val="FF0099"/>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1_Corporate_PowerPoint_templat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Corporate_PowerPoint_templat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Corporate_PowerPoint_templat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Corporate_PowerPoint_templat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Corporate_PowerPoint_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Corporate_PowerPoint_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Corporate_PowerPoint_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1_Corporate_PowerPoint_template 8">
        <a:dk1>
          <a:srgbClr val="808080"/>
        </a:dk1>
        <a:lt1>
          <a:srgbClr val="FFFFFF"/>
        </a:lt1>
        <a:dk2>
          <a:srgbClr val="009999"/>
        </a:dk2>
        <a:lt2>
          <a:srgbClr val="FFFFFF"/>
        </a:lt2>
        <a:accent1>
          <a:srgbClr val="C0C0C0"/>
        </a:accent1>
        <a:accent2>
          <a:srgbClr val="0066FF"/>
        </a:accent2>
        <a:accent3>
          <a:srgbClr val="AACACA"/>
        </a:accent3>
        <a:accent4>
          <a:srgbClr val="DADADA"/>
        </a:accent4>
        <a:accent5>
          <a:srgbClr val="DCDCDC"/>
        </a:accent5>
        <a:accent6>
          <a:srgbClr val="005CE7"/>
        </a:accent6>
        <a:hlink>
          <a:srgbClr val="FF0000"/>
        </a:hlink>
        <a:folHlink>
          <a:srgbClr val="00990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Training">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
    <a:dk1>
      <a:srgbClr val="000000"/>
    </a:dk1>
    <a:lt1>
      <a:srgbClr val="777777"/>
    </a:lt1>
    <a:dk2>
      <a:srgbClr val="FFFFFF"/>
    </a:dk2>
    <a:lt2>
      <a:srgbClr val="808080"/>
    </a:lt2>
    <a:accent1>
      <a:srgbClr val="C0C0C0"/>
    </a:accent1>
    <a:accent2>
      <a:srgbClr val="0066FF"/>
    </a:accent2>
    <a:accent3>
      <a:srgbClr val="BDBDBD"/>
    </a:accent3>
    <a:accent4>
      <a:srgbClr val="000000"/>
    </a:accent4>
    <a:accent5>
      <a:srgbClr val="DCDCDC"/>
    </a:accent5>
    <a:accent6>
      <a:srgbClr val="005CE7"/>
    </a:accent6>
    <a:hlink>
      <a:srgbClr val="FF0000"/>
    </a:hlink>
    <a:folHlink>
      <a:srgbClr val="009900"/>
    </a:folHlink>
  </a:clrScheme>
</a:themeOverride>
</file>

<file path=ppt/theme/themeOverride2.xml><?xml version="1.0" encoding="utf-8"?>
<a:themeOverride xmlns:a="http://schemas.openxmlformats.org/drawingml/2006/main">
  <a:clrScheme name="">
    <a:dk1>
      <a:srgbClr val="000000"/>
    </a:dk1>
    <a:lt1>
      <a:srgbClr val="777777"/>
    </a:lt1>
    <a:dk2>
      <a:srgbClr val="FFFFFF"/>
    </a:dk2>
    <a:lt2>
      <a:srgbClr val="808080"/>
    </a:lt2>
    <a:accent1>
      <a:srgbClr val="C0C0C0"/>
    </a:accent1>
    <a:accent2>
      <a:srgbClr val="0066FF"/>
    </a:accent2>
    <a:accent3>
      <a:srgbClr val="BDBDBD"/>
    </a:accent3>
    <a:accent4>
      <a:srgbClr val="000000"/>
    </a:accent4>
    <a:accent5>
      <a:srgbClr val="DCDCDC"/>
    </a:accent5>
    <a:accent6>
      <a:srgbClr val="005CE7"/>
    </a:accent6>
    <a:hlink>
      <a:srgbClr val="FF0000"/>
    </a:hlink>
    <a:folHlink>
      <a:srgbClr val="009900"/>
    </a:folHlink>
  </a:clrScheme>
</a:themeOverride>
</file>

<file path=docProps/app.xml><?xml version="1.0" encoding="utf-8"?>
<Properties xmlns="http://schemas.openxmlformats.org/officeDocument/2006/extended-properties" xmlns:vt="http://schemas.openxmlformats.org/officeDocument/2006/docPropsVTypes">
  <Template/>
  <TotalTime>39835</TotalTime>
  <Words>1502</Words>
  <Application>Microsoft Office PowerPoint</Application>
  <PresentationFormat>Custom</PresentationFormat>
  <Paragraphs>119</Paragraphs>
  <Slides>15</Slides>
  <Notes>15</Notes>
  <HiddenSlides>0</HiddenSlides>
  <MMClips>15</MMClips>
  <ScaleCrop>false</ScaleCrop>
  <HeadingPairs>
    <vt:vector size="6" baseType="variant">
      <vt:variant>
        <vt:lpstr>Theme</vt:lpstr>
      </vt:variant>
      <vt:variant>
        <vt:i4>3</vt:i4>
      </vt:variant>
      <vt:variant>
        <vt:lpstr>Slide Titles</vt:lpstr>
      </vt:variant>
      <vt:variant>
        <vt:i4>15</vt:i4>
      </vt:variant>
      <vt:variant>
        <vt:lpstr>Custom Shows</vt:lpstr>
      </vt:variant>
      <vt:variant>
        <vt:i4>18</vt:i4>
      </vt:variant>
    </vt:vector>
  </HeadingPairs>
  <TitlesOfParts>
    <vt:vector size="36" baseType="lpstr">
      <vt:lpstr>PEAF</vt:lpstr>
      <vt:lpstr>Book</vt:lpstr>
      <vt:lpstr>Training</vt:lpstr>
      <vt:lpstr>ADOPTION</vt:lpstr>
      <vt:lpstr>Introduction</vt:lpstr>
      <vt:lpstr>Introduction</vt:lpstr>
      <vt:lpstr>Introduction</vt:lpstr>
      <vt:lpstr>Introduction</vt:lpstr>
      <vt:lpstr>Introduction</vt:lpstr>
      <vt:lpstr>Introduction</vt:lpstr>
      <vt:lpstr>Introduction</vt:lpstr>
      <vt:lpstr>Introduction</vt:lpstr>
      <vt:lpstr>Introduction</vt:lpstr>
      <vt:lpstr>Introduction</vt:lpstr>
      <vt:lpstr>Introduction</vt:lpstr>
      <vt:lpstr>Introduction</vt:lpstr>
      <vt:lpstr>Introduction</vt:lpstr>
      <vt:lpstr>PowerPoint Presentation</vt:lpstr>
      <vt:lpstr>EA Principals</vt:lpstr>
      <vt:lpstr>Advocate</vt:lpstr>
      <vt:lpstr>Practitioner</vt:lpstr>
      <vt:lpstr>Professional</vt:lpstr>
      <vt:lpstr>Maturity</vt:lpstr>
      <vt:lpstr>Vision</vt:lpstr>
      <vt:lpstr>Risks</vt:lpstr>
      <vt:lpstr>Communication</vt:lpstr>
      <vt:lpstr>Relationships</vt:lpstr>
      <vt:lpstr>Metamodel</vt:lpstr>
      <vt:lpstr>Tool Rationale</vt:lpstr>
      <vt:lpstr>Tool Requirements</vt:lpstr>
      <vt:lpstr>Tool Vendors</vt:lpstr>
      <vt:lpstr>Principles</vt:lpstr>
      <vt:lpstr>Waiver</vt:lpstr>
      <vt:lpstr>Prepare</vt:lpstr>
      <vt:lpstr>Implement</vt:lpstr>
      <vt:lpstr>Operate</vt:lpstr>
    </vt:vector>
  </TitlesOfParts>
  <Company>Pragmatic EA Ltd</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EA - Traits of an Enterprise Architect</dc:title>
  <dc:creator>Pragmatic EA Ltd</dc:creator>
  <cp:lastModifiedBy>Kevin Lee Smith</cp:lastModifiedBy>
  <cp:revision>2866</cp:revision>
  <cp:lastPrinted>2015-01-20T16:12:34Z</cp:lastPrinted>
  <dcterms:created xsi:type="dcterms:W3CDTF">2008-05-19T09:09:29Z</dcterms:created>
  <dcterms:modified xsi:type="dcterms:W3CDTF">2016-07-02T17:45:16Z</dcterms:modified>
</cp:coreProperties>
</file>